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3351" r:id="rId3"/>
    <p:sldId id="3353" r:id="rId4"/>
    <p:sldId id="3354" r:id="rId5"/>
    <p:sldId id="3388" r:id="rId6"/>
    <p:sldId id="3355" r:id="rId7"/>
    <p:sldId id="3352" r:id="rId8"/>
    <p:sldId id="3375" r:id="rId9"/>
    <p:sldId id="3396" r:id="rId10"/>
    <p:sldId id="3397" r:id="rId11"/>
    <p:sldId id="3378" r:id="rId12"/>
    <p:sldId id="3379" r:id="rId13"/>
    <p:sldId id="3380" r:id="rId14"/>
    <p:sldId id="3398" r:id="rId15"/>
    <p:sldId id="3399" r:id="rId16"/>
    <p:sldId id="3383" r:id="rId17"/>
    <p:sldId id="3384" r:id="rId18"/>
    <p:sldId id="3385" r:id="rId19"/>
    <p:sldId id="3400" r:id="rId20"/>
    <p:sldId id="3401" r:id="rId21"/>
    <p:sldId id="3356" r:id="rId22"/>
    <p:sldId id="256" r:id="rId23"/>
    <p:sldId id="3358" r:id="rId24"/>
    <p:sldId id="3359" r:id="rId25"/>
    <p:sldId id="3360" r:id="rId26"/>
    <p:sldId id="3361" r:id="rId27"/>
    <p:sldId id="3362" r:id="rId28"/>
    <p:sldId id="3363" r:id="rId29"/>
    <p:sldId id="3364" r:id="rId30"/>
    <p:sldId id="3365" r:id="rId31"/>
    <p:sldId id="3366" r:id="rId32"/>
    <p:sldId id="3367" r:id="rId33"/>
    <p:sldId id="3368" r:id="rId34"/>
    <p:sldId id="3369" r:id="rId35"/>
    <p:sldId id="3370" r:id="rId36"/>
    <p:sldId id="3371" r:id="rId37"/>
    <p:sldId id="3372" r:id="rId38"/>
    <p:sldId id="3373" r:id="rId39"/>
    <p:sldId id="3374" r:id="rId40"/>
    <p:sldId id="3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26618AF-9C33-45E6-A78B-739194FC77F1}">
          <p14:sldIdLst>
            <p14:sldId id="3351"/>
            <p14:sldId id="3353"/>
          </p14:sldIdLst>
        </p14:section>
        <p14:section name="Overivew" id="{A903D863-5FB8-49E2-A4A4-F12CFE91DAF4}">
          <p14:sldIdLst>
            <p14:sldId id="3354"/>
            <p14:sldId id="3388"/>
          </p14:sldIdLst>
        </p14:section>
        <p14:section name="SATs" id="{7041F2D1-A959-4E13-B872-9676D48D57DC}">
          <p14:sldIdLst>
            <p14:sldId id="3355"/>
            <p14:sldId id="3352"/>
            <p14:sldId id="3375"/>
            <p14:sldId id="3396"/>
            <p14:sldId id="3397"/>
          </p14:sldIdLst>
        </p14:section>
        <p14:section name="GCSE Foundation" id="{778D443D-3823-4EC3-B653-B86DB4437645}">
          <p14:sldIdLst>
            <p14:sldId id="3378"/>
            <p14:sldId id="3379"/>
            <p14:sldId id="3380"/>
            <p14:sldId id="3398"/>
            <p14:sldId id="3399"/>
          </p14:sldIdLst>
        </p14:section>
        <p14:section name="GCSE Higher" id="{9123539D-BEE2-4158-848A-C9E87CA0079F}">
          <p14:sldIdLst>
            <p14:sldId id="3383"/>
            <p14:sldId id="3384"/>
            <p14:sldId id="3385"/>
            <p14:sldId id="3400"/>
            <p14:sldId id="3401"/>
          </p14:sldIdLst>
        </p14:section>
        <p14:section name="How to find the data" id="{4215FC3C-7241-4D58-8F59-58FE3C57A364}">
          <p14:sldIdLst>
            <p14:sldId id="3356"/>
            <p14:sldId id="256"/>
            <p14:sldId id="3358"/>
            <p14:sldId id="3359"/>
            <p14:sldId id="3360"/>
            <p14:sldId id="3361"/>
            <p14:sldId id="3362"/>
            <p14:sldId id="3363"/>
            <p14:sldId id="3364"/>
            <p14:sldId id="3365"/>
            <p14:sldId id="3366"/>
            <p14:sldId id="3367"/>
            <p14:sldId id="3368"/>
            <p14:sldId id="3369"/>
            <p14:sldId id="3370"/>
            <p14:sldId id="3371"/>
            <p14:sldId id="3372"/>
            <p14:sldId id="3373"/>
            <p14:sldId id="3374"/>
          </p14:sldIdLst>
        </p14:section>
        <p14:section name="Revision Schemes of Work" id="{D7871840-70E2-436E-83C5-5F3E3A37D317}">
          <p14:sldIdLst>
            <p14:sldId id="3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50" autoAdjust="0"/>
  </p:normalViewPr>
  <p:slideViewPr>
    <p:cSldViewPr snapToGrid="0">
      <p:cViewPr>
        <p:scale>
          <a:sx n="97" d="100"/>
          <a:sy n="97" d="100"/>
        </p:scale>
        <p:origin x="6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slide" Target="../slides/slide10.xml"/><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slide" Target="../slides/slide5.xml"/><Relationship Id="rId16" Type="http://schemas.openxmlformats.org/officeDocument/2006/relationships/image" Target="../media/image11.svg"/><Relationship Id="rId1" Type="http://schemas.openxmlformats.org/officeDocument/2006/relationships/slide" Target="../slides/slide3.xml"/><Relationship Id="rId6" Type="http://schemas.openxmlformats.org/officeDocument/2006/relationships/slide" Target="../slides/slide39.xml"/><Relationship Id="rId11" Type="http://schemas.openxmlformats.org/officeDocument/2006/relationships/image" Target="../media/image6.png"/><Relationship Id="rId5" Type="http://schemas.openxmlformats.org/officeDocument/2006/relationships/slide" Target="../slides/slide20.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slide" Target="../slides/slide15.xml"/><Relationship Id="rId9" Type="http://schemas.openxmlformats.org/officeDocument/2006/relationships/image" Target="../media/image4.png"/><Relationship Id="rId1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hello@eedi.co.uk" TargetMode="External"/><Relationship Id="rId7" Type="http://schemas.openxmlformats.org/officeDocument/2006/relationships/image" Target="../media/image54.svg"/><Relationship Id="rId2" Type="http://schemas.openxmlformats.org/officeDocument/2006/relationships/hyperlink" Target="https://eedi.com/" TargetMode="External"/><Relationship Id="rId1" Type="http://schemas.openxmlformats.org/officeDocument/2006/relationships/hyperlink" Target="https://diagnosticquestions.com/Revision2019" TargetMode="Externa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hyperlink" Target="https://eedi.com/" TargetMode="External"/><Relationship Id="rId3" Type="http://schemas.openxmlformats.org/officeDocument/2006/relationships/hyperlink" Target="https://diagnosticquestions.com/Revision2019" TargetMode="External"/><Relationship Id="rId7" Type="http://schemas.openxmlformats.org/officeDocument/2006/relationships/image" Target="../media/image56.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5.png"/><Relationship Id="rId11" Type="http://schemas.openxmlformats.org/officeDocument/2006/relationships/hyperlink" Target="mailto:hello@eedi.co.uk" TargetMode="External"/><Relationship Id="rId5" Type="http://schemas.openxmlformats.org/officeDocument/2006/relationships/image" Target="../media/image54.svg"/><Relationship Id="rId10" Type="http://schemas.openxmlformats.org/officeDocument/2006/relationships/image" Target="../media/image58.svg"/><Relationship Id="rId4" Type="http://schemas.openxmlformats.org/officeDocument/2006/relationships/image" Target="../media/image53.pn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C6A82-76B1-4CBF-83DB-D9AD51BCE5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2DFE1-1FCE-40A3-8B06-5F742CA0057F}">
      <dgm:prSet/>
      <dgm:spPr/>
      <dgm:t>
        <a:bodyPr/>
        <a:lstStyle/>
        <a:p>
          <a:r>
            <a:rPr lang="en-GB" dirty="0">
              <a:hlinkClick xmlns:r="http://schemas.openxmlformats.org/officeDocument/2006/relationships" r:id="rId1" action="ppaction://hlinksldjump"/>
            </a:rPr>
            <a:t>Overview</a:t>
          </a:r>
          <a:endParaRPr lang="en-US" dirty="0"/>
        </a:p>
      </dgm:t>
    </dgm:pt>
    <dgm:pt modelId="{569553B9-031D-4BA0-9A16-8AD606F0A19C}" type="parTrans" cxnId="{5108333D-BEBC-4351-A46C-A4513679CEA1}">
      <dgm:prSet/>
      <dgm:spPr/>
      <dgm:t>
        <a:bodyPr/>
        <a:lstStyle/>
        <a:p>
          <a:endParaRPr lang="en-US"/>
        </a:p>
      </dgm:t>
    </dgm:pt>
    <dgm:pt modelId="{6C258E07-4A44-4A25-89F4-DC87DA4C7CCF}" type="sibTrans" cxnId="{5108333D-BEBC-4351-A46C-A4513679CEA1}">
      <dgm:prSet/>
      <dgm:spPr/>
      <dgm:t>
        <a:bodyPr/>
        <a:lstStyle/>
        <a:p>
          <a:endParaRPr lang="en-US"/>
        </a:p>
      </dgm:t>
    </dgm:pt>
    <dgm:pt modelId="{8D3E8D92-9FFC-400C-81FB-B7A5329072C7}">
      <dgm:prSet/>
      <dgm:spPr/>
      <dgm:t>
        <a:bodyPr/>
        <a:lstStyle/>
        <a:p>
          <a:r>
            <a:rPr lang="en-GB" dirty="0">
              <a:hlinkClick xmlns:r="http://schemas.openxmlformats.org/officeDocument/2006/relationships" r:id="rId2" action="ppaction://hlinksldjump"/>
            </a:rPr>
            <a:t>SATs – Week 4</a:t>
          </a:r>
          <a:endParaRPr lang="en-US" dirty="0"/>
        </a:p>
      </dgm:t>
    </dgm:pt>
    <dgm:pt modelId="{4E25D18C-6414-4544-85F9-22D2CBD4B10C}" type="parTrans" cxnId="{1EB3853B-504F-43BA-8BEE-8EED61E22B6D}">
      <dgm:prSet/>
      <dgm:spPr/>
      <dgm:t>
        <a:bodyPr/>
        <a:lstStyle/>
        <a:p>
          <a:endParaRPr lang="en-US"/>
        </a:p>
      </dgm:t>
    </dgm:pt>
    <dgm:pt modelId="{1490F1E1-B3B1-45D3-8273-20CBB3CEE363}" type="sibTrans" cxnId="{1EB3853B-504F-43BA-8BEE-8EED61E22B6D}">
      <dgm:prSet/>
      <dgm:spPr/>
      <dgm:t>
        <a:bodyPr/>
        <a:lstStyle/>
        <a:p>
          <a:endParaRPr lang="en-US"/>
        </a:p>
      </dgm:t>
    </dgm:pt>
    <dgm:pt modelId="{72B79918-3D2A-4228-B0A9-96B3F05DD06E}">
      <dgm:prSet/>
      <dgm:spPr/>
      <dgm:t>
        <a:bodyPr/>
        <a:lstStyle/>
        <a:p>
          <a:r>
            <a:rPr lang="en-GB" dirty="0">
              <a:hlinkClick xmlns:r="http://schemas.openxmlformats.org/officeDocument/2006/relationships" r:id="rId3" action="ppaction://hlinksldjump"/>
            </a:rPr>
            <a:t>GCSE Foundation – Week 4</a:t>
          </a:r>
          <a:endParaRPr lang="en-US" dirty="0"/>
        </a:p>
      </dgm:t>
    </dgm:pt>
    <dgm:pt modelId="{B254CE59-8526-48B5-AF73-FBBD56D080AF}" type="parTrans" cxnId="{CA42BE46-F318-4BC6-857B-155F4FACE957}">
      <dgm:prSet/>
      <dgm:spPr/>
      <dgm:t>
        <a:bodyPr/>
        <a:lstStyle/>
        <a:p>
          <a:endParaRPr lang="en-US"/>
        </a:p>
      </dgm:t>
    </dgm:pt>
    <dgm:pt modelId="{D4F9D247-718E-4A01-9A95-57AEE365D784}" type="sibTrans" cxnId="{CA42BE46-F318-4BC6-857B-155F4FACE957}">
      <dgm:prSet/>
      <dgm:spPr/>
      <dgm:t>
        <a:bodyPr/>
        <a:lstStyle/>
        <a:p>
          <a:endParaRPr lang="en-US"/>
        </a:p>
      </dgm:t>
    </dgm:pt>
    <dgm:pt modelId="{05B0319C-4EE6-4247-8229-224F5E23DD5F}">
      <dgm:prSet/>
      <dgm:spPr/>
      <dgm:t>
        <a:bodyPr/>
        <a:lstStyle/>
        <a:p>
          <a:r>
            <a:rPr lang="en-GB" dirty="0">
              <a:hlinkClick xmlns:r="http://schemas.openxmlformats.org/officeDocument/2006/relationships" r:id="rId4" action="ppaction://hlinksldjump"/>
            </a:rPr>
            <a:t>GCSE Higher – Week 4</a:t>
          </a:r>
          <a:endParaRPr lang="en-US" dirty="0"/>
        </a:p>
      </dgm:t>
    </dgm:pt>
    <dgm:pt modelId="{5CB5294C-93C5-4590-B3A7-0A3CE5BC601B}" type="parTrans" cxnId="{B88A7205-E362-422C-BD38-3308F2523506}">
      <dgm:prSet/>
      <dgm:spPr/>
      <dgm:t>
        <a:bodyPr/>
        <a:lstStyle/>
        <a:p>
          <a:endParaRPr lang="en-US"/>
        </a:p>
      </dgm:t>
    </dgm:pt>
    <dgm:pt modelId="{3D8135C9-EE36-4F20-906B-2700A07C2515}" type="sibTrans" cxnId="{B88A7205-E362-422C-BD38-3308F2523506}">
      <dgm:prSet/>
      <dgm:spPr/>
      <dgm:t>
        <a:bodyPr/>
        <a:lstStyle/>
        <a:p>
          <a:endParaRPr lang="en-US"/>
        </a:p>
      </dgm:t>
    </dgm:pt>
    <dgm:pt modelId="{365BE2E1-EB02-4E9E-9C32-0C8A7CA0EC43}">
      <dgm:prSet/>
      <dgm:spPr/>
      <dgm:t>
        <a:bodyPr/>
        <a:lstStyle/>
        <a:p>
          <a:r>
            <a:rPr lang="en-GB" dirty="0">
              <a:hlinkClick xmlns:r="http://schemas.openxmlformats.org/officeDocument/2006/relationships" r:id="rId5" action="ppaction://hlinksldjump"/>
            </a:rPr>
            <a:t>How to find the data</a:t>
          </a:r>
          <a:endParaRPr lang="en-US" dirty="0"/>
        </a:p>
      </dgm:t>
    </dgm:pt>
    <dgm:pt modelId="{4A0E6739-8904-45B4-9C74-2AC353865DF1}" type="parTrans" cxnId="{A21E737E-2F43-4694-A50E-3D6CF0CC0B62}">
      <dgm:prSet/>
      <dgm:spPr/>
      <dgm:t>
        <a:bodyPr/>
        <a:lstStyle/>
        <a:p>
          <a:endParaRPr lang="en-US"/>
        </a:p>
      </dgm:t>
    </dgm:pt>
    <dgm:pt modelId="{EBE120EB-9A8B-400F-96A7-3EA00325D493}" type="sibTrans" cxnId="{A21E737E-2F43-4694-A50E-3D6CF0CC0B62}">
      <dgm:prSet/>
      <dgm:spPr/>
      <dgm:t>
        <a:bodyPr/>
        <a:lstStyle/>
        <a:p>
          <a:endParaRPr lang="en-US"/>
        </a:p>
      </dgm:t>
    </dgm:pt>
    <dgm:pt modelId="{4E4D202C-9A4D-415B-B8AA-984128AC18F6}">
      <dgm:prSet/>
      <dgm:spPr/>
      <dgm:t>
        <a:bodyPr/>
        <a:lstStyle/>
        <a:p>
          <a:r>
            <a:rPr lang="en-GB" dirty="0">
              <a:hlinkClick xmlns:r="http://schemas.openxmlformats.org/officeDocument/2006/relationships" r:id="rId6" action="ppaction://hlinksldjump"/>
            </a:rPr>
            <a:t>The Revision Schemes of Work</a:t>
          </a:r>
          <a:endParaRPr lang="en-US" dirty="0"/>
        </a:p>
      </dgm:t>
    </dgm:pt>
    <dgm:pt modelId="{2EC9EBC6-70EE-4A92-867E-F07FEFA2DD6A}" type="parTrans" cxnId="{F38F3075-CBF6-48D2-B14C-18BE56360775}">
      <dgm:prSet/>
      <dgm:spPr/>
      <dgm:t>
        <a:bodyPr/>
        <a:lstStyle/>
        <a:p>
          <a:endParaRPr lang="en-US"/>
        </a:p>
      </dgm:t>
    </dgm:pt>
    <dgm:pt modelId="{F976D380-937A-46FE-88EE-930925F6A3A5}" type="sibTrans" cxnId="{F38F3075-CBF6-48D2-B14C-18BE56360775}">
      <dgm:prSet/>
      <dgm:spPr/>
      <dgm:t>
        <a:bodyPr/>
        <a:lstStyle/>
        <a:p>
          <a:endParaRPr lang="en-US"/>
        </a:p>
      </dgm:t>
    </dgm:pt>
    <dgm:pt modelId="{BA5ACB01-B911-4672-8E7F-F7FDEC0B6219}" type="pres">
      <dgm:prSet presAssocID="{BF6C6A82-76B1-4CBF-83DB-D9AD51BCE54F}" presName="root" presStyleCnt="0">
        <dgm:presLayoutVars>
          <dgm:dir/>
          <dgm:resizeHandles val="exact"/>
        </dgm:presLayoutVars>
      </dgm:prSet>
      <dgm:spPr/>
    </dgm:pt>
    <dgm:pt modelId="{70E2E166-93B7-4DFB-B34F-2B25513B567C}" type="pres">
      <dgm:prSet presAssocID="{38D2DFE1-1FCE-40A3-8B06-5F742CA0057F}" presName="compNode" presStyleCnt="0"/>
      <dgm:spPr/>
    </dgm:pt>
    <dgm:pt modelId="{32AEE20D-69A9-48AD-828C-27FB947AD2A5}" type="pres">
      <dgm:prSet presAssocID="{38D2DFE1-1FCE-40A3-8B06-5F742CA0057F}" presName="bgRect" presStyleLbl="bgShp" presStyleIdx="0" presStyleCnt="6"/>
      <dgm:spPr/>
    </dgm:pt>
    <dgm:pt modelId="{4CF32B0F-E9EC-4E35-AE41-0E46FAB98BF1}" type="pres">
      <dgm:prSet presAssocID="{38D2DFE1-1FCE-40A3-8B06-5F742CA0057F}"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2D3DEE9B-17AA-4D82-921B-843F6BA11334}" type="pres">
      <dgm:prSet presAssocID="{38D2DFE1-1FCE-40A3-8B06-5F742CA0057F}" presName="spaceRect" presStyleCnt="0"/>
      <dgm:spPr/>
    </dgm:pt>
    <dgm:pt modelId="{D423BD9B-3EAF-420B-A6E8-DD84BB38112F}" type="pres">
      <dgm:prSet presAssocID="{38D2DFE1-1FCE-40A3-8B06-5F742CA0057F}" presName="parTx" presStyleLbl="revTx" presStyleIdx="0" presStyleCnt="6">
        <dgm:presLayoutVars>
          <dgm:chMax val="0"/>
          <dgm:chPref val="0"/>
        </dgm:presLayoutVars>
      </dgm:prSet>
      <dgm:spPr/>
    </dgm:pt>
    <dgm:pt modelId="{BF734FB1-F44E-475F-8523-620DACE68476}" type="pres">
      <dgm:prSet presAssocID="{6C258E07-4A44-4A25-89F4-DC87DA4C7CCF}" presName="sibTrans" presStyleCnt="0"/>
      <dgm:spPr/>
    </dgm:pt>
    <dgm:pt modelId="{2BEEEC0D-BD8F-415F-95F8-0720E53CEB91}" type="pres">
      <dgm:prSet presAssocID="{8D3E8D92-9FFC-400C-81FB-B7A5329072C7}" presName="compNode" presStyleCnt="0"/>
      <dgm:spPr/>
    </dgm:pt>
    <dgm:pt modelId="{CC15CBC3-537A-4E8E-962F-F19266FF708F}" type="pres">
      <dgm:prSet presAssocID="{8D3E8D92-9FFC-400C-81FB-B7A5329072C7}" presName="bgRect" presStyleLbl="bgShp" presStyleIdx="1" presStyleCnt="6"/>
      <dgm:spPr/>
    </dgm:pt>
    <dgm:pt modelId="{5517F31D-A45E-4CBD-8CDB-018E710D50DA}" type="pres">
      <dgm:prSet presAssocID="{8D3E8D92-9FFC-400C-81FB-B7A5329072C7}"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50312B4-B050-4E67-A9D6-92AA847FA36A}" type="pres">
      <dgm:prSet presAssocID="{8D3E8D92-9FFC-400C-81FB-B7A5329072C7}" presName="spaceRect" presStyleCnt="0"/>
      <dgm:spPr/>
    </dgm:pt>
    <dgm:pt modelId="{B97E6793-2A6D-4F44-A03D-ECB85BA9A611}" type="pres">
      <dgm:prSet presAssocID="{8D3E8D92-9FFC-400C-81FB-B7A5329072C7}" presName="parTx" presStyleLbl="revTx" presStyleIdx="1" presStyleCnt="6">
        <dgm:presLayoutVars>
          <dgm:chMax val="0"/>
          <dgm:chPref val="0"/>
        </dgm:presLayoutVars>
      </dgm:prSet>
      <dgm:spPr/>
    </dgm:pt>
    <dgm:pt modelId="{3D24915E-5199-418C-A404-7E3E78770BAF}" type="pres">
      <dgm:prSet presAssocID="{1490F1E1-B3B1-45D3-8273-20CBB3CEE363}" presName="sibTrans" presStyleCnt="0"/>
      <dgm:spPr/>
    </dgm:pt>
    <dgm:pt modelId="{5610F3DB-1877-441A-A2D0-73C51935542C}" type="pres">
      <dgm:prSet presAssocID="{72B79918-3D2A-4228-B0A9-96B3F05DD06E}" presName="compNode" presStyleCnt="0"/>
      <dgm:spPr/>
    </dgm:pt>
    <dgm:pt modelId="{A304E2C2-312E-4F90-9637-FCCF983D1AD5}" type="pres">
      <dgm:prSet presAssocID="{72B79918-3D2A-4228-B0A9-96B3F05DD06E}" presName="bgRect" presStyleLbl="bgShp" presStyleIdx="2" presStyleCnt="6"/>
      <dgm:spPr/>
    </dgm:pt>
    <dgm:pt modelId="{FE2826B7-556A-4DCF-9DAC-BDC46175E863}" type="pres">
      <dgm:prSet presAssocID="{72B79918-3D2A-4228-B0A9-96B3F05DD06E}"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1D975C7-06E0-4113-8EB3-D09889F462BF}" type="pres">
      <dgm:prSet presAssocID="{72B79918-3D2A-4228-B0A9-96B3F05DD06E}" presName="spaceRect" presStyleCnt="0"/>
      <dgm:spPr/>
    </dgm:pt>
    <dgm:pt modelId="{5CA776FE-3C80-4C7D-B335-FEEE7D294C62}" type="pres">
      <dgm:prSet presAssocID="{72B79918-3D2A-4228-B0A9-96B3F05DD06E}" presName="parTx" presStyleLbl="revTx" presStyleIdx="2" presStyleCnt="6">
        <dgm:presLayoutVars>
          <dgm:chMax val="0"/>
          <dgm:chPref val="0"/>
        </dgm:presLayoutVars>
      </dgm:prSet>
      <dgm:spPr/>
    </dgm:pt>
    <dgm:pt modelId="{1834C6EB-2101-4B07-A23E-B909C2D3E40E}" type="pres">
      <dgm:prSet presAssocID="{D4F9D247-718E-4A01-9A95-57AEE365D784}" presName="sibTrans" presStyleCnt="0"/>
      <dgm:spPr/>
    </dgm:pt>
    <dgm:pt modelId="{66336601-7749-4086-8A5B-88AD18B79B98}" type="pres">
      <dgm:prSet presAssocID="{05B0319C-4EE6-4247-8229-224F5E23DD5F}" presName="compNode" presStyleCnt="0"/>
      <dgm:spPr/>
    </dgm:pt>
    <dgm:pt modelId="{B012845C-BBE9-4D09-A6E8-8B4310BB5533}" type="pres">
      <dgm:prSet presAssocID="{05B0319C-4EE6-4247-8229-224F5E23DD5F}" presName="bgRect" presStyleLbl="bgShp" presStyleIdx="3" presStyleCnt="6"/>
      <dgm:spPr/>
    </dgm:pt>
    <dgm:pt modelId="{31A6FA07-8C0A-4960-84FB-35736C548983}" type="pres">
      <dgm:prSet presAssocID="{05B0319C-4EE6-4247-8229-224F5E23DD5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all paint brush"/>
        </a:ext>
      </dgm:extLst>
    </dgm:pt>
    <dgm:pt modelId="{1FB27002-1CDF-4E6C-AB61-CB845BA07899}" type="pres">
      <dgm:prSet presAssocID="{05B0319C-4EE6-4247-8229-224F5E23DD5F}" presName="spaceRect" presStyleCnt="0"/>
      <dgm:spPr/>
    </dgm:pt>
    <dgm:pt modelId="{2ABEF403-1E92-45C8-9EC6-48D4EA5D87BB}" type="pres">
      <dgm:prSet presAssocID="{05B0319C-4EE6-4247-8229-224F5E23DD5F}" presName="parTx" presStyleLbl="revTx" presStyleIdx="3" presStyleCnt="6">
        <dgm:presLayoutVars>
          <dgm:chMax val="0"/>
          <dgm:chPref val="0"/>
        </dgm:presLayoutVars>
      </dgm:prSet>
      <dgm:spPr/>
    </dgm:pt>
    <dgm:pt modelId="{133F70BE-9437-4140-974B-B89C02EA3B87}" type="pres">
      <dgm:prSet presAssocID="{3D8135C9-EE36-4F20-906B-2700A07C2515}" presName="sibTrans" presStyleCnt="0"/>
      <dgm:spPr/>
    </dgm:pt>
    <dgm:pt modelId="{B8C7A09D-50C2-4ACE-A048-22F217F10C50}" type="pres">
      <dgm:prSet presAssocID="{365BE2E1-EB02-4E9E-9C32-0C8A7CA0EC43}" presName="compNode" presStyleCnt="0"/>
      <dgm:spPr/>
    </dgm:pt>
    <dgm:pt modelId="{3F89941C-B806-4A80-A88E-277C0691713A}" type="pres">
      <dgm:prSet presAssocID="{365BE2E1-EB02-4E9E-9C32-0C8A7CA0EC43}" presName="bgRect" presStyleLbl="bgShp" presStyleIdx="4" presStyleCnt="6"/>
      <dgm:spPr/>
    </dgm:pt>
    <dgm:pt modelId="{16FC4F69-BDD1-46EF-A3FD-DA7F925DB198}" type="pres">
      <dgm:prSet presAssocID="{365BE2E1-EB02-4E9E-9C32-0C8A7CA0EC43}"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ze"/>
        </a:ext>
      </dgm:extLst>
    </dgm:pt>
    <dgm:pt modelId="{4696E27F-292C-4749-9843-6DD2C381890C}" type="pres">
      <dgm:prSet presAssocID="{365BE2E1-EB02-4E9E-9C32-0C8A7CA0EC43}" presName="spaceRect" presStyleCnt="0"/>
      <dgm:spPr/>
    </dgm:pt>
    <dgm:pt modelId="{5D4E9970-F17B-4630-8F99-43A276210E4D}" type="pres">
      <dgm:prSet presAssocID="{365BE2E1-EB02-4E9E-9C32-0C8A7CA0EC43}" presName="parTx" presStyleLbl="revTx" presStyleIdx="4" presStyleCnt="6">
        <dgm:presLayoutVars>
          <dgm:chMax val="0"/>
          <dgm:chPref val="0"/>
        </dgm:presLayoutVars>
      </dgm:prSet>
      <dgm:spPr/>
    </dgm:pt>
    <dgm:pt modelId="{A274DE7C-53AE-4E4F-BABA-DE68D9829E5A}" type="pres">
      <dgm:prSet presAssocID="{EBE120EB-9A8B-400F-96A7-3EA00325D493}" presName="sibTrans" presStyleCnt="0"/>
      <dgm:spPr/>
    </dgm:pt>
    <dgm:pt modelId="{8DFDD13B-BBF7-45C6-A946-001EE24AAFA1}" type="pres">
      <dgm:prSet presAssocID="{4E4D202C-9A4D-415B-B8AA-984128AC18F6}" presName="compNode" presStyleCnt="0"/>
      <dgm:spPr/>
    </dgm:pt>
    <dgm:pt modelId="{E40A7A75-7A84-4148-A092-CB63CCC97677}" type="pres">
      <dgm:prSet presAssocID="{4E4D202C-9A4D-415B-B8AA-984128AC18F6}" presName="bgRect" presStyleLbl="bgShp" presStyleIdx="5" presStyleCnt="6"/>
      <dgm:spPr/>
    </dgm:pt>
    <dgm:pt modelId="{E8005C5E-238E-4F5D-BBAD-9BB855353901}" type="pres">
      <dgm:prSet presAssocID="{4E4D202C-9A4D-415B-B8AA-984128AC18F6}"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Receiver"/>
        </a:ext>
      </dgm:extLst>
    </dgm:pt>
    <dgm:pt modelId="{C149D840-6790-4904-96EF-922B83047932}" type="pres">
      <dgm:prSet presAssocID="{4E4D202C-9A4D-415B-B8AA-984128AC18F6}" presName="spaceRect" presStyleCnt="0"/>
      <dgm:spPr/>
    </dgm:pt>
    <dgm:pt modelId="{EE885C9D-8123-4A03-BA92-591B912484F3}" type="pres">
      <dgm:prSet presAssocID="{4E4D202C-9A4D-415B-B8AA-984128AC18F6}" presName="parTx" presStyleLbl="revTx" presStyleIdx="5" presStyleCnt="6">
        <dgm:presLayoutVars>
          <dgm:chMax val="0"/>
          <dgm:chPref val="0"/>
        </dgm:presLayoutVars>
      </dgm:prSet>
      <dgm:spPr/>
    </dgm:pt>
  </dgm:ptLst>
  <dgm:cxnLst>
    <dgm:cxn modelId="{B88A7205-E362-422C-BD38-3308F2523506}" srcId="{BF6C6A82-76B1-4CBF-83DB-D9AD51BCE54F}" destId="{05B0319C-4EE6-4247-8229-224F5E23DD5F}" srcOrd="3" destOrd="0" parTransId="{5CB5294C-93C5-4590-B3A7-0A3CE5BC601B}" sibTransId="{3D8135C9-EE36-4F20-906B-2700A07C2515}"/>
    <dgm:cxn modelId="{2B48EA25-1578-48C5-9784-10B685B45FA9}" type="presOf" srcId="{365BE2E1-EB02-4E9E-9C32-0C8A7CA0EC43}" destId="{5D4E9970-F17B-4630-8F99-43A276210E4D}" srcOrd="0" destOrd="0" presId="urn:microsoft.com/office/officeart/2018/2/layout/IconVerticalSolidList"/>
    <dgm:cxn modelId="{A4FB8539-BBAA-48EB-9BED-3317A04BB6AE}" type="presOf" srcId="{8D3E8D92-9FFC-400C-81FB-B7A5329072C7}" destId="{B97E6793-2A6D-4F44-A03D-ECB85BA9A611}" srcOrd="0" destOrd="0" presId="urn:microsoft.com/office/officeart/2018/2/layout/IconVerticalSolidList"/>
    <dgm:cxn modelId="{1EB3853B-504F-43BA-8BEE-8EED61E22B6D}" srcId="{BF6C6A82-76B1-4CBF-83DB-D9AD51BCE54F}" destId="{8D3E8D92-9FFC-400C-81FB-B7A5329072C7}" srcOrd="1" destOrd="0" parTransId="{4E25D18C-6414-4544-85F9-22D2CBD4B10C}" sibTransId="{1490F1E1-B3B1-45D3-8273-20CBB3CEE363}"/>
    <dgm:cxn modelId="{5108333D-BEBC-4351-A46C-A4513679CEA1}" srcId="{BF6C6A82-76B1-4CBF-83DB-D9AD51BCE54F}" destId="{38D2DFE1-1FCE-40A3-8B06-5F742CA0057F}" srcOrd="0" destOrd="0" parTransId="{569553B9-031D-4BA0-9A16-8AD606F0A19C}" sibTransId="{6C258E07-4A44-4A25-89F4-DC87DA4C7CCF}"/>
    <dgm:cxn modelId="{CA42BE46-F318-4BC6-857B-155F4FACE957}" srcId="{BF6C6A82-76B1-4CBF-83DB-D9AD51BCE54F}" destId="{72B79918-3D2A-4228-B0A9-96B3F05DD06E}" srcOrd="2" destOrd="0" parTransId="{B254CE59-8526-48B5-AF73-FBBD56D080AF}" sibTransId="{D4F9D247-718E-4A01-9A95-57AEE365D784}"/>
    <dgm:cxn modelId="{F38F3075-CBF6-48D2-B14C-18BE56360775}" srcId="{BF6C6A82-76B1-4CBF-83DB-D9AD51BCE54F}" destId="{4E4D202C-9A4D-415B-B8AA-984128AC18F6}" srcOrd="5" destOrd="0" parTransId="{2EC9EBC6-70EE-4A92-867E-F07FEFA2DD6A}" sibTransId="{F976D380-937A-46FE-88EE-930925F6A3A5}"/>
    <dgm:cxn modelId="{A21E737E-2F43-4694-A50E-3D6CF0CC0B62}" srcId="{BF6C6A82-76B1-4CBF-83DB-D9AD51BCE54F}" destId="{365BE2E1-EB02-4E9E-9C32-0C8A7CA0EC43}" srcOrd="4" destOrd="0" parTransId="{4A0E6739-8904-45B4-9C74-2AC353865DF1}" sibTransId="{EBE120EB-9A8B-400F-96A7-3EA00325D493}"/>
    <dgm:cxn modelId="{248EC491-0301-46CA-A1B3-E9E27DCAB9FF}" type="presOf" srcId="{72B79918-3D2A-4228-B0A9-96B3F05DD06E}" destId="{5CA776FE-3C80-4C7D-B335-FEEE7D294C62}" srcOrd="0" destOrd="0" presId="urn:microsoft.com/office/officeart/2018/2/layout/IconVerticalSolidList"/>
    <dgm:cxn modelId="{696C61A7-E3D2-42EF-BEC2-4C6049A304BD}" type="presOf" srcId="{05B0319C-4EE6-4247-8229-224F5E23DD5F}" destId="{2ABEF403-1E92-45C8-9EC6-48D4EA5D87BB}" srcOrd="0" destOrd="0" presId="urn:microsoft.com/office/officeart/2018/2/layout/IconVerticalSolidList"/>
    <dgm:cxn modelId="{E1A808BB-D4A0-4747-8E8B-DC09E99251D6}" type="presOf" srcId="{38D2DFE1-1FCE-40A3-8B06-5F742CA0057F}" destId="{D423BD9B-3EAF-420B-A6E8-DD84BB38112F}" srcOrd="0" destOrd="0" presId="urn:microsoft.com/office/officeart/2018/2/layout/IconVerticalSolidList"/>
    <dgm:cxn modelId="{14B2ACC8-FFA1-412B-A1DF-412C4EEFA58F}" type="presOf" srcId="{BF6C6A82-76B1-4CBF-83DB-D9AD51BCE54F}" destId="{BA5ACB01-B911-4672-8E7F-F7FDEC0B6219}" srcOrd="0" destOrd="0" presId="urn:microsoft.com/office/officeart/2018/2/layout/IconVerticalSolidList"/>
    <dgm:cxn modelId="{2B80D1FA-8C16-4723-8CD1-D68E9879CC23}" type="presOf" srcId="{4E4D202C-9A4D-415B-B8AA-984128AC18F6}" destId="{EE885C9D-8123-4A03-BA92-591B912484F3}" srcOrd="0" destOrd="0" presId="urn:microsoft.com/office/officeart/2018/2/layout/IconVerticalSolidList"/>
    <dgm:cxn modelId="{2DB61B65-99D9-48B0-9AD6-A2E24E08CA05}" type="presParOf" srcId="{BA5ACB01-B911-4672-8E7F-F7FDEC0B6219}" destId="{70E2E166-93B7-4DFB-B34F-2B25513B567C}" srcOrd="0" destOrd="0" presId="urn:microsoft.com/office/officeart/2018/2/layout/IconVerticalSolidList"/>
    <dgm:cxn modelId="{0241A45D-BC69-4833-AEEF-EFDD58D5D7BD}" type="presParOf" srcId="{70E2E166-93B7-4DFB-B34F-2B25513B567C}" destId="{32AEE20D-69A9-48AD-828C-27FB947AD2A5}" srcOrd="0" destOrd="0" presId="urn:microsoft.com/office/officeart/2018/2/layout/IconVerticalSolidList"/>
    <dgm:cxn modelId="{3F3B0EF4-3150-4B1C-B910-90E3F5AE5DFF}" type="presParOf" srcId="{70E2E166-93B7-4DFB-B34F-2B25513B567C}" destId="{4CF32B0F-E9EC-4E35-AE41-0E46FAB98BF1}" srcOrd="1" destOrd="0" presId="urn:microsoft.com/office/officeart/2018/2/layout/IconVerticalSolidList"/>
    <dgm:cxn modelId="{2ED84A04-E10B-45F3-9D85-933CF7D0358C}" type="presParOf" srcId="{70E2E166-93B7-4DFB-B34F-2B25513B567C}" destId="{2D3DEE9B-17AA-4D82-921B-843F6BA11334}" srcOrd="2" destOrd="0" presId="urn:microsoft.com/office/officeart/2018/2/layout/IconVerticalSolidList"/>
    <dgm:cxn modelId="{292C8EA2-81D9-42AA-9024-6F0E4E75846B}" type="presParOf" srcId="{70E2E166-93B7-4DFB-B34F-2B25513B567C}" destId="{D423BD9B-3EAF-420B-A6E8-DD84BB38112F}" srcOrd="3" destOrd="0" presId="urn:microsoft.com/office/officeart/2018/2/layout/IconVerticalSolidList"/>
    <dgm:cxn modelId="{11408FB5-0F33-4B18-AC05-0FCFC07909CB}" type="presParOf" srcId="{BA5ACB01-B911-4672-8E7F-F7FDEC0B6219}" destId="{BF734FB1-F44E-475F-8523-620DACE68476}" srcOrd="1" destOrd="0" presId="urn:microsoft.com/office/officeart/2018/2/layout/IconVerticalSolidList"/>
    <dgm:cxn modelId="{CEF8968F-FB18-4F39-9751-1AB8F640DDBD}" type="presParOf" srcId="{BA5ACB01-B911-4672-8E7F-F7FDEC0B6219}" destId="{2BEEEC0D-BD8F-415F-95F8-0720E53CEB91}" srcOrd="2" destOrd="0" presId="urn:microsoft.com/office/officeart/2018/2/layout/IconVerticalSolidList"/>
    <dgm:cxn modelId="{EF018B3A-647C-46ED-8CFB-7867CB41732A}" type="presParOf" srcId="{2BEEEC0D-BD8F-415F-95F8-0720E53CEB91}" destId="{CC15CBC3-537A-4E8E-962F-F19266FF708F}" srcOrd="0" destOrd="0" presId="urn:microsoft.com/office/officeart/2018/2/layout/IconVerticalSolidList"/>
    <dgm:cxn modelId="{30CD200B-3726-4A65-89AC-9BD9CB99F77F}" type="presParOf" srcId="{2BEEEC0D-BD8F-415F-95F8-0720E53CEB91}" destId="{5517F31D-A45E-4CBD-8CDB-018E710D50DA}" srcOrd="1" destOrd="0" presId="urn:microsoft.com/office/officeart/2018/2/layout/IconVerticalSolidList"/>
    <dgm:cxn modelId="{B5C1A969-19D8-4F84-BCBF-1999E5ECFBC1}" type="presParOf" srcId="{2BEEEC0D-BD8F-415F-95F8-0720E53CEB91}" destId="{350312B4-B050-4E67-A9D6-92AA847FA36A}" srcOrd="2" destOrd="0" presId="urn:microsoft.com/office/officeart/2018/2/layout/IconVerticalSolidList"/>
    <dgm:cxn modelId="{5B979F56-FE86-4FD3-9E8A-3FC9C6B0C6DC}" type="presParOf" srcId="{2BEEEC0D-BD8F-415F-95F8-0720E53CEB91}" destId="{B97E6793-2A6D-4F44-A03D-ECB85BA9A611}" srcOrd="3" destOrd="0" presId="urn:microsoft.com/office/officeart/2018/2/layout/IconVerticalSolidList"/>
    <dgm:cxn modelId="{61098956-72E1-44D1-A51E-745238D39B80}" type="presParOf" srcId="{BA5ACB01-B911-4672-8E7F-F7FDEC0B6219}" destId="{3D24915E-5199-418C-A404-7E3E78770BAF}" srcOrd="3" destOrd="0" presId="urn:microsoft.com/office/officeart/2018/2/layout/IconVerticalSolidList"/>
    <dgm:cxn modelId="{964C5592-041D-4D3C-B2A0-AC51984629CC}" type="presParOf" srcId="{BA5ACB01-B911-4672-8E7F-F7FDEC0B6219}" destId="{5610F3DB-1877-441A-A2D0-73C51935542C}" srcOrd="4" destOrd="0" presId="urn:microsoft.com/office/officeart/2018/2/layout/IconVerticalSolidList"/>
    <dgm:cxn modelId="{9CAF4088-50AA-4C20-8BC6-6FEF27959470}" type="presParOf" srcId="{5610F3DB-1877-441A-A2D0-73C51935542C}" destId="{A304E2C2-312E-4F90-9637-FCCF983D1AD5}" srcOrd="0" destOrd="0" presId="urn:microsoft.com/office/officeart/2018/2/layout/IconVerticalSolidList"/>
    <dgm:cxn modelId="{5EB7259A-F063-4525-99B8-DEA4613C53BB}" type="presParOf" srcId="{5610F3DB-1877-441A-A2D0-73C51935542C}" destId="{FE2826B7-556A-4DCF-9DAC-BDC46175E863}" srcOrd="1" destOrd="0" presId="urn:microsoft.com/office/officeart/2018/2/layout/IconVerticalSolidList"/>
    <dgm:cxn modelId="{2479A0FB-598A-421F-BE24-FF6E26B197FC}" type="presParOf" srcId="{5610F3DB-1877-441A-A2D0-73C51935542C}" destId="{A1D975C7-06E0-4113-8EB3-D09889F462BF}" srcOrd="2" destOrd="0" presId="urn:microsoft.com/office/officeart/2018/2/layout/IconVerticalSolidList"/>
    <dgm:cxn modelId="{C8B763EB-C707-45C1-A73C-0C01510CC286}" type="presParOf" srcId="{5610F3DB-1877-441A-A2D0-73C51935542C}" destId="{5CA776FE-3C80-4C7D-B335-FEEE7D294C62}" srcOrd="3" destOrd="0" presId="urn:microsoft.com/office/officeart/2018/2/layout/IconVerticalSolidList"/>
    <dgm:cxn modelId="{D6184556-43B4-4878-8455-2C3F30457328}" type="presParOf" srcId="{BA5ACB01-B911-4672-8E7F-F7FDEC0B6219}" destId="{1834C6EB-2101-4B07-A23E-B909C2D3E40E}" srcOrd="5" destOrd="0" presId="urn:microsoft.com/office/officeart/2018/2/layout/IconVerticalSolidList"/>
    <dgm:cxn modelId="{FEB6ADF5-4808-4C03-952F-2E3A45BC1B77}" type="presParOf" srcId="{BA5ACB01-B911-4672-8E7F-F7FDEC0B6219}" destId="{66336601-7749-4086-8A5B-88AD18B79B98}" srcOrd="6" destOrd="0" presId="urn:microsoft.com/office/officeart/2018/2/layout/IconVerticalSolidList"/>
    <dgm:cxn modelId="{FDAF3BA3-6665-4FC5-9C92-76D48F4F7837}" type="presParOf" srcId="{66336601-7749-4086-8A5B-88AD18B79B98}" destId="{B012845C-BBE9-4D09-A6E8-8B4310BB5533}" srcOrd="0" destOrd="0" presId="urn:microsoft.com/office/officeart/2018/2/layout/IconVerticalSolidList"/>
    <dgm:cxn modelId="{4E79B47D-127C-4AF2-B53F-51036A6891C6}" type="presParOf" srcId="{66336601-7749-4086-8A5B-88AD18B79B98}" destId="{31A6FA07-8C0A-4960-84FB-35736C548983}" srcOrd="1" destOrd="0" presId="urn:microsoft.com/office/officeart/2018/2/layout/IconVerticalSolidList"/>
    <dgm:cxn modelId="{5367EC48-7D5D-4307-8EA3-C175018E65D3}" type="presParOf" srcId="{66336601-7749-4086-8A5B-88AD18B79B98}" destId="{1FB27002-1CDF-4E6C-AB61-CB845BA07899}" srcOrd="2" destOrd="0" presId="urn:microsoft.com/office/officeart/2018/2/layout/IconVerticalSolidList"/>
    <dgm:cxn modelId="{3F4CA854-0237-4E64-86F9-5AE15C9C3485}" type="presParOf" srcId="{66336601-7749-4086-8A5B-88AD18B79B98}" destId="{2ABEF403-1E92-45C8-9EC6-48D4EA5D87BB}" srcOrd="3" destOrd="0" presId="urn:microsoft.com/office/officeart/2018/2/layout/IconVerticalSolidList"/>
    <dgm:cxn modelId="{2F313718-49C4-4D72-AEAB-2ACA25186004}" type="presParOf" srcId="{BA5ACB01-B911-4672-8E7F-F7FDEC0B6219}" destId="{133F70BE-9437-4140-974B-B89C02EA3B87}" srcOrd="7" destOrd="0" presId="urn:microsoft.com/office/officeart/2018/2/layout/IconVerticalSolidList"/>
    <dgm:cxn modelId="{84B273CC-39F3-4C09-BE4B-0E828592A4E7}" type="presParOf" srcId="{BA5ACB01-B911-4672-8E7F-F7FDEC0B6219}" destId="{B8C7A09D-50C2-4ACE-A048-22F217F10C50}" srcOrd="8" destOrd="0" presId="urn:microsoft.com/office/officeart/2018/2/layout/IconVerticalSolidList"/>
    <dgm:cxn modelId="{4ACEAA7E-2441-4641-9583-348C7A4FF8D8}" type="presParOf" srcId="{B8C7A09D-50C2-4ACE-A048-22F217F10C50}" destId="{3F89941C-B806-4A80-A88E-277C0691713A}" srcOrd="0" destOrd="0" presId="urn:microsoft.com/office/officeart/2018/2/layout/IconVerticalSolidList"/>
    <dgm:cxn modelId="{7A831ADD-19DE-4FB8-948B-DAC324D065EF}" type="presParOf" srcId="{B8C7A09D-50C2-4ACE-A048-22F217F10C50}" destId="{16FC4F69-BDD1-46EF-A3FD-DA7F925DB198}" srcOrd="1" destOrd="0" presId="urn:microsoft.com/office/officeart/2018/2/layout/IconVerticalSolidList"/>
    <dgm:cxn modelId="{214B64CB-4C11-4939-AA44-2105C66695F9}" type="presParOf" srcId="{B8C7A09D-50C2-4ACE-A048-22F217F10C50}" destId="{4696E27F-292C-4749-9843-6DD2C381890C}" srcOrd="2" destOrd="0" presId="urn:microsoft.com/office/officeart/2018/2/layout/IconVerticalSolidList"/>
    <dgm:cxn modelId="{9064D563-16CF-4EA7-A614-0AEB64E0E909}" type="presParOf" srcId="{B8C7A09D-50C2-4ACE-A048-22F217F10C50}" destId="{5D4E9970-F17B-4630-8F99-43A276210E4D}" srcOrd="3" destOrd="0" presId="urn:microsoft.com/office/officeart/2018/2/layout/IconVerticalSolidList"/>
    <dgm:cxn modelId="{FA72BEAA-6395-4C15-BBA7-A459ECE27608}" type="presParOf" srcId="{BA5ACB01-B911-4672-8E7F-F7FDEC0B6219}" destId="{A274DE7C-53AE-4E4F-BABA-DE68D9829E5A}" srcOrd="9" destOrd="0" presId="urn:microsoft.com/office/officeart/2018/2/layout/IconVerticalSolidList"/>
    <dgm:cxn modelId="{AF826C4B-9DD0-44E0-AAE7-DD33F6F5B4C2}" type="presParOf" srcId="{BA5ACB01-B911-4672-8E7F-F7FDEC0B6219}" destId="{8DFDD13B-BBF7-45C6-A946-001EE24AAFA1}" srcOrd="10" destOrd="0" presId="urn:microsoft.com/office/officeart/2018/2/layout/IconVerticalSolidList"/>
    <dgm:cxn modelId="{AEBC6EFE-3355-4414-94F0-FEB33D8EDA99}" type="presParOf" srcId="{8DFDD13B-BBF7-45C6-A946-001EE24AAFA1}" destId="{E40A7A75-7A84-4148-A092-CB63CCC97677}" srcOrd="0" destOrd="0" presId="urn:microsoft.com/office/officeart/2018/2/layout/IconVerticalSolidList"/>
    <dgm:cxn modelId="{BB85D12A-D29C-484F-ACF9-F0061DC172F4}" type="presParOf" srcId="{8DFDD13B-BBF7-45C6-A946-001EE24AAFA1}" destId="{E8005C5E-238E-4F5D-BBAD-9BB855353901}" srcOrd="1" destOrd="0" presId="urn:microsoft.com/office/officeart/2018/2/layout/IconVerticalSolidList"/>
    <dgm:cxn modelId="{60C252D4-FAC6-4A4F-B64E-93EF518E7CCB}" type="presParOf" srcId="{8DFDD13B-BBF7-45C6-A946-001EE24AAFA1}" destId="{C149D840-6790-4904-96EF-922B83047932}" srcOrd="2" destOrd="0" presId="urn:microsoft.com/office/officeart/2018/2/layout/IconVerticalSolidList"/>
    <dgm:cxn modelId="{27D71E96-8FE0-42A3-B02B-E2F93DD6F4CF}" type="presParOf" srcId="{8DFDD13B-BBF7-45C6-A946-001EE24AAFA1}" destId="{EE885C9D-8123-4A03-BA92-591B912484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F6BDC-D2D2-4F58-B3E1-61E03EA650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382691-D9F5-4806-BE59-32BDB49A07ED}">
      <dgm:prSet/>
      <dgm:spPr/>
      <dgm:t>
        <a:bodyPr/>
        <a:lstStyle/>
        <a:p>
          <a:r>
            <a:rPr lang="en-GB"/>
            <a:t>You can find poorly answered questions, the data on these, and sample student explanations for any quiz on Diagnostic Questions.</a:t>
          </a:r>
          <a:endParaRPr lang="en-US"/>
        </a:p>
      </dgm:t>
    </dgm:pt>
    <dgm:pt modelId="{07C1B64D-8081-4F9B-B64A-F3C3D598BEF4}" type="parTrans" cxnId="{B85B81BC-0030-4B52-A95A-372F383C142D}">
      <dgm:prSet/>
      <dgm:spPr/>
      <dgm:t>
        <a:bodyPr/>
        <a:lstStyle/>
        <a:p>
          <a:endParaRPr lang="en-US"/>
        </a:p>
      </dgm:t>
    </dgm:pt>
    <dgm:pt modelId="{66734AB4-5983-4640-BDD9-785749BF3933}" type="sibTrans" cxnId="{B85B81BC-0030-4B52-A95A-372F383C142D}">
      <dgm:prSet/>
      <dgm:spPr/>
      <dgm:t>
        <a:bodyPr/>
        <a:lstStyle/>
        <a:p>
          <a:endParaRPr lang="en-US"/>
        </a:p>
      </dgm:t>
    </dgm:pt>
    <dgm:pt modelId="{5C03E6BA-5214-4350-8762-D50DEBE998DA}">
      <dgm:prSet/>
      <dgm:spPr/>
      <dgm:t>
        <a:bodyPr/>
        <a:lstStyle/>
        <a:p>
          <a:r>
            <a:rPr lang="en-GB"/>
            <a:t>Just follow the steps in the next slides</a:t>
          </a:r>
          <a:endParaRPr lang="en-US"/>
        </a:p>
      </dgm:t>
    </dgm:pt>
    <dgm:pt modelId="{741E24F2-AAAF-4A79-9900-FFE41AE98B28}" type="parTrans" cxnId="{D6CCAD3B-991A-4DB2-9B97-32E6FB1282A1}">
      <dgm:prSet/>
      <dgm:spPr/>
      <dgm:t>
        <a:bodyPr/>
        <a:lstStyle/>
        <a:p>
          <a:endParaRPr lang="en-US"/>
        </a:p>
      </dgm:t>
    </dgm:pt>
    <dgm:pt modelId="{FD7A6A3B-87EF-45C0-B763-F6F462359F4C}" type="sibTrans" cxnId="{D6CCAD3B-991A-4DB2-9B97-32E6FB1282A1}">
      <dgm:prSet/>
      <dgm:spPr/>
      <dgm:t>
        <a:bodyPr/>
        <a:lstStyle/>
        <a:p>
          <a:endParaRPr lang="en-US"/>
        </a:p>
      </dgm:t>
    </dgm:pt>
    <dgm:pt modelId="{35726945-C624-4E45-B412-79394B2CD18B}" type="pres">
      <dgm:prSet presAssocID="{28BF6BDC-D2D2-4F58-B3E1-61E03EA6505D}" presName="root" presStyleCnt="0">
        <dgm:presLayoutVars>
          <dgm:dir/>
          <dgm:resizeHandles val="exact"/>
        </dgm:presLayoutVars>
      </dgm:prSet>
      <dgm:spPr/>
    </dgm:pt>
    <dgm:pt modelId="{6F2DB553-14AC-473D-86DC-A65CD46F62C6}" type="pres">
      <dgm:prSet presAssocID="{44382691-D9F5-4806-BE59-32BDB49A07ED}" presName="compNode" presStyleCnt="0"/>
      <dgm:spPr/>
    </dgm:pt>
    <dgm:pt modelId="{731974CD-CC72-487F-8DEB-F3B91717F63F}" type="pres">
      <dgm:prSet presAssocID="{44382691-D9F5-4806-BE59-32BDB49A07ED}" presName="bgRect" presStyleLbl="bgShp" presStyleIdx="0" presStyleCnt="2"/>
      <dgm:spPr/>
    </dgm:pt>
    <dgm:pt modelId="{7A15B534-B71C-450F-AE1A-F9358CEB4237}" type="pres">
      <dgm:prSet presAssocID="{44382691-D9F5-4806-BE59-32BDB49A07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B46DD57-7A5A-4EED-8BBD-F5F471D3CCEA}" type="pres">
      <dgm:prSet presAssocID="{44382691-D9F5-4806-BE59-32BDB49A07ED}" presName="spaceRect" presStyleCnt="0"/>
      <dgm:spPr/>
    </dgm:pt>
    <dgm:pt modelId="{266FB716-4379-43FB-98B8-B38121FB5987}" type="pres">
      <dgm:prSet presAssocID="{44382691-D9F5-4806-BE59-32BDB49A07ED}" presName="parTx" presStyleLbl="revTx" presStyleIdx="0" presStyleCnt="2">
        <dgm:presLayoutVars>
          <dgm:chMax val="0"/>
          <dgm:chPref val="0"/>
        </dgm:presLayoutVars>
      </dgm:prSet>
      <dgm:spPr/>
    </dgm:pt>
    <dgm:pt modelId="{7B39D92F-37F8-4058-801C-3098B91D3716}" type="pres">
      <dgm:prSet presAssocID="{66734AB4-5983-4640-BDD9-785749BF3933}" presName="sibTrans" presStyleCnt="0"/>
      <dgm:spPr/>
    </dgm:pt>
    <dgm:pt modelId="{3FF79DCD-3CCC-48FA-B577-7D84D937CF34}" type="pres">
      <dgm:prSet presAssocID="{5C03E6BA-5214-4350-8762-D50DEBE998DA}" presName="compNode" presStyleCnt="0"/>
      <dgm:spPr/>
    </dgm:pt>
    <dgm:pt modelId="{8EEEA39B-3E40-490F-96E3-6C99A3F5E2D3}" type="pres">
      <dgm:prSet presAssocID="{5C03E6BA-5214-4350-8762-D50DEBE998DA}" presName="bgRect" presStyleLbl="bgShp" presStyleIdx="1" presStyleCnt="2"/>
      <dgm:spPr/>
    </dgm:pt>
    <dgm:pt modelId="{63842F15-CA41-41A8-88E9-F604D0466F54}" type="pres">
      <dgm:prSet presAssocID="{5C03E6BA-5214-4350-8762-D50DEBE998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9D137FF6-B498-4295-8EF3-9208E7380E70}" type="pres">
      <dgm:prSet presAssocID="{5C03E6BA-5214-4350-8762-D50DEBE998DA}" presName="spaceRect" presStyleCnt="0"/>
      <dgm:spPr/>
    </dgm:pt>
    <dgm:pt modelId="{B88889E5-D740-4314-8D37-A4A5D2D19C8F}" type="pres">
      <dgm:prSet presAssocID="{5C03E6BA-5214-4350-8762-D50DEBE998DA}" presName="parTx" presStyleLbl="revTx" presStyleIdx="1" presStyleCnt="2">
        <dgm:presLayoutVars>
          <dgm:chMax val="0"/>
          <dgm:chPref val="0"/>
        </dgm:presLayoutVars>
      </dgm:prSet>
      <dgm:spPr/>
    </dgm:pt>
  </dgm:ptLst>
  <dgm:cxnLst>
    <dgm:cxn modelId="{D6CCAD3B-991A-4DB2-9B97-32E6FB1282A1}" srcId="{28BF6BDC-D2D2-4F58-B3E1-61E03EA6505D}" destId="{5C03E6BA-5214-4350-8762-D50DEBE998DA}" srcOrd="1" destOrd="0" parTransId="{741E24F2-AAAF-4A79-9900-FFE41AE98B28}" sibTransId="{FD7A6A3B-87EF-45C0-B763-F6F462359F4C}"/>
    <dgm:cxn modelId="{D276767D-EE0D-4A1C-8032-2181FCA85200}" type="presOf" srcId="{44382691-D9F5-4806-BE59-32BDB49A07ED}" destId="{266FB716-4379-43FB-98B8-B38121FB5987}" srcOrd="0" destOrd="0" presId="urn:microsoft.com/office/officeart/2018/2/layout/IconVerticalSolidList"/>
    <dgm:cxn modelId="{6856BAA9-23B1-4994-B830-6FEB557481C8}" type="presOf" srcId="{5C03E6BA-5214-4350-8762-D50DEBE998DA}" destId="{B88889E5-D740-4314-8D37-A4A5D2D19C8F}" srcOrd="0" destOrd="0" presId="urn:microsoft.com/office/officeart/2018/2/layout/IconVerticalSolidList"/>
    <dgm:cxn modelId="{B85B81BC-0030-4B52-A95A-372F383C142D}" srcId="{28BF6BDC-D2D2-4F58-B3E1-61E03EA6505D}" destId="{44382691-D9F5-4806-BE59-32BDB49A07ED}" srcOrd="0" destOrd="0" parTransId="{07C1B64D-8081-4F9B-B64A-F3C3D598BEF4}" sibTransId="{66734AB4-5983-4640-BDD9-785749BF3933}"/>
    <dgm:cxn modelId="{E8D7D7F8-1869-48D1-B084-26364ADB87B9}" type="presOf" srcId="{28BF6BDC-D2D2-4F58-B3E1-61E03EA6505D}" destId="{35726945-C624-4E45-B412-79394B2CD18B}" srcOrd="0" destOrd="0" presId="urn:microsoft.com/office/officeart/2018/2/layout/IconVerticalSolidList"/>
    <dgm:cxn modelId="{5107A343-0DD3-4063-92CB-1F1F3106C1F5}" type="presParOf" srcId="{35726945-C624-4E45-B412-79394B2CD18B}" destId="{6F2DB553-14AC-473D-86DC-A65CD46F62C6}" srcOrd="0" destOrd="0" presId="urn:microsoft.com/office/officeart/2018/2/layout/IconVerticalSolidList"/>
    <dgm:cxn modelId="{F2099DAF-0553-495A-810A-8AA8413F61D5}" type="presParOf" srcId="{6F2DB553-14AC-473D-86DC-A65CD46F62C6}" destId="{731974CD-CC72-487F-8DEB-F3B91717F63F}" srcOrd="0" destOrd="0" presId="urn:microsoft.com/office/officeart/2018/2/layout/IconVerticalSolidList"/>
    <dgm:cxn modelId="{A5E4B5FF-02AE-4409-8413-4A272403A945}" type="presParOf" srcId="{6F2DB553-14AC-473D-86DC-A65CD46F62C6}" destId="{7A15B534-B71C-450F-AE1A-F9358CEB4237}" srcOrd="1" destOrd="0" presId="urn:microsoft.com/office/officeart/2018/2/layout/IconVerticalSolidList"/>
    <dgm:cxn modelId="{17788782-5F09-4B5D-9F15-FA7F1D609C64}" type="presParOf" srcId="{6F2DB553-14AC-473D-86DC-A65CD46F62C6}" destId="{9B46DD57-7A5A-4EED-8BBD-F5F471D3CCEA}" srcOrd="2" destOrd="0" presId="urn:microsoft.com/office/officeart/2018/2/layout/IconVerticalSolidList"/>
    <dgm:cxn modelId="{ABB31466-0E69-49D2-A8DE-12679396F0B6}" type="presParOf" srcId="{6F2DB553-14AC-473D-86DC-A65CD46F62C6}" destId="{266FB716-4379-43FB-98B8-B38121FB5987}" srcOrd="3" destOrd="0" presId="urn:microsoft.com/office/officeart/2018/2/layout/IconVerticalSolidList"/>
    <dgm:cxn modelId="{AE0B9430-4922-4591-A337-CACE0297BF66}" type="presParOf" srcId="{35726945-C624-4E45-B412-79394B2CD18B}" destId="{7B39D92F-37F8-4058-801C-3098B91D3716}" srcOrd="1" destOrd="0" presId="urn:microsoft.com/office/officeart/2018/2/layout/IconVerticalSolidList"/>
    <dgm:cxn modelId="{757D7399-A1E1-40F6-99E9-453B58F6767E}" type="presParOf" srcId="{35726945-C624-4E45-B412-79394B2CD18B}" destId="{3FF79DCD-3CCC-48FA-B577-7D84D937CF34}" srcOrd="2" destOrd="0" presId="urn:microsoft.com/office/officeart/2018/2/layout/IconVerticalSolidList"/>
    <dgm:cxn modelId="{BEF1FE08-9061-4CAF-934C-B922BB74763D}" type="presParOf" srcId="{3FF79DCD-3CCC-48FA-B577-7D84D937CF34}" destId="{8EEEA39B-3E40-490F-96E3-6C99A3F5E2D3}" srcOrd="0" destOrd="0" presId="urn:microsoft.com/office/officeart/2018/2/layout/IconVerticalSolidList"/>
    <dgm:cxn modelId="{BE0ADA7F-C8D9-4D7A-B684-B5C8EB5E8399}" type="presParOf" srcId="{3FF79DCD-3CCC-48FA-B577-7D84D937CF34}" destId="{63842F15-CA41-41A8-88E9-F604D0466F54}" srcOrd="1" destOrd="0" presId="urn:microsoft.com/office/officeart/2018/2/layout/IconVerticalSolidList"/>
    <dgm:cxn modelId="{1679EF3C-EBEE-495C-A0B5-C44A2CA41B2A}" type="presParOf" srcId="{3FF79DCD-3CCC-48FA-B577-7D84D937CF34}" destId="{9D137FF6-B498-4295-8EF3-9208E7380E70}" srcOrd="2" destOrd="0" presId="urn:microsoft.com/office/officeart/2018/2/layout/IconVerticalSolidList"/>
    <dgm:cxn modelId="{03764493-90DB-46F8-8B2D-ABC75EC7CA60}" type="presParOf" srcId="{3FF79DCD-3CCC-48FA-B577-7D84D937CF34}" destId="{B88889E5-D740-4314-8D37-A4A5D2D19C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3AAAA-6265-477E-92E3-1CBB24B14CD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94A9F3A-7BDC-49A7-984B-3487C6D106AB}">
      <dgm:prSet/>
      <dgm:spPr/>
      <dgm:t>
        <a:bodyPr/>
        <a:lstStyle/>
        <a:p>
          <a:r>
            <a:rPr lang="en-GB" dirty="0"/>
            <a:t>You can access all the revision quizzes for SATs, GCSE Foundation and GCSE Higher </a:t>
          </a:r>
          <a:r>
            <a:rPr lang="en-GB" dirty="0">
              <a:hlinkClick xmlns:r="http://schemas.openxmlformats.org/officeDocument/2006/relationships" r:id="rId1"/>
            </a:rPr>
            <a:t>here</a:t>
          </a:r>
          <a:endParaRPr lang="en-US" dirty="0"/>
        </a:p>
      </dgm:t>
    </dgm:pt>
    <dgm:pt modelId="{9E2C8FB5-EE07-4272-A452-6299D72101A2}" type="parTrans" cxnId="{FB8C34D5-FB86-4753-B86E-D7F6E1EC39A0}">
      <dgm:prSet/>
      <dgm:spPr/>
      <dgm:t>
        <a:bodyPr/>
        <a:lstStyle/>
        <a:p>
          <a:endParaRPr lang="en-US"/>
        </a:p>
      </dgm:t>
    </dgm:pt>
    <dgm:pt modelId="{E654B23E-8B53-4D43-81C1-52DFAC9B5C3B}" type="sibTrans" cxnId="{FB8C34D5-FB86-4753-B86E-D7F6E1EC39A0}">
      <dgm:prSet/>
      <dgm:spPr/>
      <dgm:t>
        <a:bodyPr/>
        <a:lstStyle/>
        <a:p>
          <a:endParaRPr lang="en-US"/>
        </a:p>
      </dgm:t>
    </dgm:pt>
    <dgm:pt modelId="{24E5F6B4-D6E8-44B7-8A46-F19B8BD3A583}">
      <dgm:prSet/>
      <dgm:spPr/>
      <dgm:t>
        <a:bodyPr/>
        <a:lstStyle/>
        <a:p>
          <a:r>
            <a:rPr lang="en-GB" dirty="0"/>
            <a:t>You can also set these up as a free Revision Scheme of Work so your students receive a new quiz each week (or whatever frequency you choose), which is automatically marked for you</a:t>
          </a:r>
          <a:endParaRPr lang="en-US" dirty="0"/>
        </a:p>
      </dgm:t>
    </dgm:pt>
    <dgm:pt modelId="{7BD42A10-23AE-4120-88D3-5FB40BBF271C}" type="parTrans" cxnId="{0DFBBEB6-A432-4C29-B62A-F25B79960442}">
      <dgm:prSet/>
      <dgm:spPr/>
      <dgm:t>
        <a:bodyPr/>
        <a:lstStyle/>
        <a:p>
          <a:endParaRPr lang="en-US"/>
        </a:p>
      </dgm:t>
    </dgm:pt>
    <dgm:pt modelId="{2E11C5A8-8E72-4101-83F6-F526FEC94426}" type="sibTrans" cxnId="{0DFBBEB6-A432-4C29-B62A-F25B79960442}">
      <dgm:prSet/>
      <dgm:spPr/>
      <dgm:t>
        <a:bodyPr/>
        <a:lstStyle/>
        <a:p>
          <a:endParaRPr lang="en-US"/>
        </a:p>
      </dgm:t>
    </dgm:pt>
    <dgm:pt modelId="{688CFACA-74E9-4154-A9FC-632EEF8730E7}">
      <dgm:prSet/>
      <dgm:spPr/>
      <dgm:t>
        <a:bodyPr/>
        <a:lstStyle/>
        <a:p>
          <a:r>
            <a:rPr lang="en-GB" dirty="0"/>
            <a:t>To get started on this, just visit </a:t>
          </a:r>
          <a:r>
            <a:rPr lang="en-GB" dirty="0">
              <a:hlinkClick xmlns:r="http://schemas.openxmlformats.org/officeDocument/2006/relationships" r:id="rId2"/>
            </a:rPr>
            <a:t>Eedi</a:t>
          </a:r>
          <a:endParaRPr lang="en-US" dirty="0"/>
        </a:p>
      </dgm:t>
    </dgm:pt>
    <dgm:pt modelId="{FCACEC16-9DDF-4938-87D3-1E3D9314DF16}" type="parTrans" cxnId="{E9BC77CA-F72B-4DFF-B12D-6B0CC14F35C1}">
      <dgm:prSet/>
      <dgm:spPr/>
      <dgm:t>
        <a:bodyPr/>
        <a:lstStyle/>
        <a:p>
          <a:endParaRPr lang="en-US"/>
        </a:p>
      </dgm:t>
    </dgm:pt>
    <dgm:pt modelId="{1D1F5F6D-61C6-4F04-AA09-394EED392061}" type="sibTrans" cxnId="{E9BC77CA-F72B-4DFF-B12D-6B0CC14F35C1}">
      <dgm:prSet/>
      <dgm:spPr/>
      <dgm:t>
        <a:bodyPr/>
        <a:lstStyle/>
        <a:p>
          <a:endParaRPr lang="en-US"/>
        </a:p>
      </dgm:t>
    </dgm:pt>
    <dgm:pt modelId="{BDA913E1-EAAD-4724-BCE2-5DA24296DBF7}">
      <dgm:prSet/>
      <dgm:spPr/>
      <dgm:t>
        <a:bodyPr/>
        <a:lstStyle/>
        <a:p>
          <a:r>
            <a:rPr lang="en-GB" dirty="0"/>
            <a:t>For help getting your students on the system, send an email to </a:t>
          </a:r>
          <a:r>
            <a:rPr lang="en-GB" b="1" dirty="0">
              <a:hlinkClick xmlns:r="http://schemas.openxmlformats.org/officeDocument/2006/relationships" r:id="rId3"/>
            </a:rPr>
            <a:t>hello@eedi.co.uk</a:t>
          </a:r>
          <a:r>
            <a:rPr lang="en-GB" b="1" dirty="0"/>
            <a:t> </a:t>
          </a:r>
          <a:r>
            <a:rPr lang="en-GB" b="0" dirty="0"/>
            <a:t>attaching your students’ names and class-names in a spreadsheet</a:t>
          </a:r>
          <a:endParaRPr lang="en-US" b="0" dirty="0"/>
        </a:p>
      </dgm:t>
    </dgm:pt>
    <dgm:pt modelId="{0B69F54E-D796-4130-BE01-C8700FBAD146}" type="parTrans" cxnId="{F23087BC-BCEB-4BC2-B674-997E6B86EF05}">
      <dgm:prSet/>
      <dgm:spPr/>
      <dgm:t>
        <a:bodyPr/>
        <a:lstStyle/>
        <a:p>
          <a:endParaRPr lang="en-US"/>
        </a:p>
      </dgm:t>
    </dgm:pt>
    <dgm:pt modelId="{65DBC7FD-C0EB-487A-BD74-3B915529720F}" type="sibTrans" cxnId="{F23087BC-BCEB-4BC2-B674-997E6B86EF05}">
      <dgm:prSet/>
      <dgm:spPr/>
      <dgm:t>
        <a:bodyPr/>
        <a:lstStyle/>
        <a:p>
          <a:endParaRPr lang="en-US"/>
        </a:p>
      </dgm:t>
    </dgm:pt>
    <dgm:pt modelId="{274C44D4-0286-467D-8EDA-4E8BCB509CED}" type="pres">
      <dgm:prSet presAssocID="{67C3AAAA-6265-477E-92E3-1CBB24B14CD2}" presName="root" presStyleCnt="0">
        <dgm:presLayoutVars>
          <dgm:dir/>
          <dgm:resizeHandles val="exact"/>
        </dgm:presLayoutVars>
      </dgm:prSet>
      <dgm:spPr/>
    </dgm:pt>
    <dgm:pt modelId="{34FD26DA-DDF0-4E94-816E-21E5D31BCEB7}" type="pres">
      <dgm:prSet presAssocID="{694A9F3A-7BDC-49A7-984B-3487C6D106AB}" presName="compNode" presStyleCnt="0"/>
      <dgm:spPr/>
    </dgm:pt>
    <dgm:pt modelId="{2D0E63FA-EDB9-433D-A225-23032353E1E0}" type="pres">
      <dgm:prSet presAssocID="{694A9F3A-7BDC-49A7-984B-3487C6D106AB}" presName="bgRect" presStyleLbl="bgShp" presStyleIdx="0" presStyleCnt="4"/>
      <dgm:spPr/>
    </dgm:pt>
    <dgm:pt modelId="{4F81301A-A8B6-47A9-AB82-B89E0C8E0DF7}" type="pres">
      <dgm:prSet presAssocID="{694A9F3A-7BDC-49A7-984B-3487C6D106AB}"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A6A7DCDD-F6D8-43D1-AAF5-F55E3C6E58AB}" type="pres">
      <dgm:prSet presAssocID="{694A9F3A-7BDC-49A7-984B-3487C6D106AB}" presName="spaceRect" presStyleCnt="0"/>
      <dgm:spPr/>
    </dgm:pt>
    <dgm:pt modelId="{BC8DC3DC-47D4-4113-B543-59BFD5DB0300}" type="pres">
      <dgm:prSet presAssocID="{694A9F3A-7BDC-49A7-984B-3487C6D106AB}" presName="parTx" presStyleLbl="revTx" presStyleIdx="0" presStyleCnt="4">
        <dgm:presLayoutVars>
          <dgm:chMax val="0"/>
          <dgm:chPref val="0"/>
        </dgm:presLayoutVars>
      </dgm:prSet>
      <dgm:spPr/>
    </dgm:pt>
    <dgm:pt modelId="{C2DCF22D-6D8F-474B-89CF-F1536D69B88A}" type="pres">
      <dgm:prSet presAssocID="{E654B23E-8B53-4D43-81C1-52DFAC9B5C3B}" presName="sibTrans" presStyleCnt="0"/>
      <dgm:spPr/>
    </dgm:pt>
    <dgm:pt modelId="{BA73597B-330F-4746-B4E3-F23A568A5C74}" type="pres">
      <dgm:prSet presAssocID="{24E5F6B4-D6E8-44B7-8A46-F19B8BD3A583}" presName="compNode" presStyleCnt="0"/>
      <dgm:spPr/>
    </dgm:pt>
    <dgm:pt modelId="{010B4971-FA19-40F7-AB88-A6598599FAD9}" type="pres">
      <dgm:prSet presAssocID="{24E5F6B4-D6E8-44B7-8A46-F19B8BD3A583}" presName="bgRect" presStyleLbl="bgShp" presStyleIdx="1" presStyleCnt="4"/>
      <dgm:spPr/>
    </dgm:pt>
    <dgm:pt modelId="{2E8D8DE9-FC6B-4B59-8DE4-4853F2A625BA}" type="pres">
      <dgm:prSet presAssocID="{24E5F6B4-D6E8-44B7-8A46-F19B8BD3A583}"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07ABF19B-F016-4B17-A212-85B13758A65B}" type="pres">
      <dgm:prSet presAssocID="{24E5F6B4-D6E8-44B7-8A46-F19B8BD3A583}" presName="spaceRect" presStyleCnt="0"/>
      <dgm:spPr/>
    </dgm:pt>
    <dgm:pt modelId="{C7619943-FED1-4B69-9315-D4FEC6656293}" type="pres">
      <dgm:prSet presAssocID="{24E5F6B4-D6E8-44B7-8A46-F19B8BD3A583}" presName="parTx" presStyleLbl="revTx" presStyleIdx="1" presStyleCnt="4">
        <dgm:presLayoutVars>
          <dgm:chMax val="0"/>
          <dgm:chPref val="0"/>
        </dgm:presLayoutVars>
      </dgm:prSet>
      <dgm:spPr/>
    </dgm:pt>
    <dgm:pt modelId="{CF048B2E-3D94-4AB0-A189-20C9EB5B82F2}" type="pres">
      <dgm:prSet presAssocID="{2E11C5A8-8E72-4101-83F6-F526FEC94426}" presName="sibTrans" presStyleCnt="0"/>
      <dgm:spPr/>
    </dgm:pt>
    <dgm:pt modelId="{10E913C6-336E-4FC4-8B52-4DFECCB2350D}" type="pres">
      <dgm:prSet presAssocID="{688CFACA-74E9-4154-A9FC-632EEF8730E7}" presName="compNode" presStyleCnt="0"/>
      <dgm:spPr/>
    </dgm:pt>
    <dgm:pt modelId="{9BC89F00-80BB-400F-976D-8201CC0E11CB}" type="pres">
      <dgm:prSet presAssocID="{688CFACA-74E9-4154-A9FC-632EEF8730E7}" presName="bgRect" presStyleLbl="bgShp" presStyleIdx="2" presStyleCnt="4"/>
      <dgm:spPr/>
    </dgm:pt>
    <dgm:pt modelId="{18575DFC-8D24-4350-AB8C-56A1DFCF62F3}" type="pres">
      <dgm:prSet presAssocID="{688CFACA-74E9-4154-A9FC-632EEF8730E7}"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itcoin"/>
        </a:ext>
      </dgm:extLst>
    </dgm:pt>
    <dgm:pt modelId="{696B8BBD-9CAE-45CA-92D5-693DF3EF839F}" type="pres">
      <dgm:prSet presAssocID="{688CFACA-74E9-4154-A9FC-632EEF8730E7}" presName="spaceRect" presStyleCnt="0"/>
      <dgm:spPr/>
    </dgm:pt>
    <dgm:pt modelId="{CEABD1C9-498B-490C-ADDA-371160EDF0A0}" type="pres">
      <dgm:prSet presAssocID="{688CFACA-74E9-4154-A9FC-632EEF8730E7}" presName="parTx" presStyleLbl="revTx" presStyleIdx="2" presStyleCnt="4">
        <dgm:presLayoutVars>
          <dgm:chMax val="0"/>
          <dgm:chPref val="0"/>
        </dgm:presLayoutVars>
      </dgm:prSet>
      <dgm:spPr/>
    </dgm:pt>
    <dgm:pt modelId="{CEBEF67E-CE87-4E79-B77C-514898CD9B19}" type="pres">
      <dgm:prSet presAssocID="{1D1F5F6D-61C6-4F04-AA09-394EED392061}" presName="sibTrans" presStyleCnt="0"/>
      <dgm:spPr/>
    </dgm:pt>
    <dgm:pt modelId="{40993AC4-DEDB-4264-9F7F-87611F32B568}" type="pres">
      <dgm:prSet presAssocID="{BDA913E1-EAAD-4724-BCE2-5DA24296DBF7}" presName="compNode" presStyleCnt="0"/>
      <dgm:spPr/>
    </dgm:pt>
    <dgm:pt modelId="{D7CF0B92-F5E1-4333-A2DF-F6816017ECC4}" type="pres">
      <dgm:prSet presAssocID="{BDA913E1-EAAD-4724-BCE2-5DA24296DBF7}" presName="bgRect" presStyleLbl="bgShp" presStyleIdx="3" presStyleCnt="4"/>
      <dgm:spPr/>
    </dgm:pt>
    <dgm:pt modelId="{2188A687-8615-46D5-B231-F72AC8393442}" type="pres">
      <dgm:prSet presAssocID="{BDA913E1-EAAD-4724-BCE2-5DA24296DBF7}"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nvelope"/>
        </a:ext>
      </dgm:extLst>
    </dgm:pt>
    <dgm:pt modelId="{763645B0-C6DF-472F-804C-FF8C0BCEF3FA}" type="pres">
      <dgm:prSet presAssocID="{BDA913E1-EAAD-4724-BCE2-5DA24296DBF7}" presName="spaceRect" presStyleCnt="0"/>
      <dgm:spPr/>
    </dgm:pt>
    <dgm:pt modelId="{523E215C-3D26-471A-BC9D-AC420BE3D293}" type="pres">
      <dgm:prSet presAssocID="{BDA913E1-EAAD-4724-BCE2-5DA24296DBF7}" presName="parTx" presStyleLbl="revTx" presStyleIdx="3" presStyleCnt="4">
        <dgm:presLayoutVars>
          <dgm:chMax val="0"/>
          <dgm:chPref val="0"/>
        </dgm:presLayoutVars>
      </dgm:prSet>
      <dgm:spPr/>
    </dgm:pt>
  </dgm:ptLst>
  <dgm:cxnLst>
    <dgm:cxn modelId="{0AFBF805-DA15-48D7-B8E2-8A49D975955B}" type="presOf" srcId="{BDA913E1-EAAD-4724-BCE2-5DA24296DBF7}" destId="{523E215C-3D26-471A-BC9D-AC420BE3D293}" srcOrd="0" destOrd="0" presId="urn:microsoft.com/office/officeart/2018/2/layout/IconVerticalSolidList"/>
    <dgm:cxn modelId="{DE6A341F-EF9E-4ACD-8226-1605F724639F}" type="presOf" srcId="{694A9F3A-7BDC-49A7-984B-3487C6D106AB}" destId="{BC8DC3DC-47D4-4113-B543-59BFD5DB0300}" srcOrd="0" destOrd="0" presId="urn:microsoft.com/office/officeart/2018/2/layout/IconVerticalSolidList"/>
    <dgm:cxn modelId="{652F0F6D-3041-43BB-9572-61163E8E2D71}" type="presOf" srcId="{24E5F6B4-D6E8-44B7-8A46-F19B8BD3A583}" destId="{C7619943-FED1-4B69-9315-D4FEC6656293}" srcOrd="0" destOrd="0" presId="urn:microsoft.com/office/officeart/2018/2/layout/IconVerticalSolidList"/>
    <dgm:cxn modelId="{0DFBBEB6-A432-4C29-B62A-F25B79960442}" srcId="{67C3AAAA-6265-477E-92E3-1CBB24B14CD2}" destId="{24E5F6B4-D6E8-44B7-8A46-F19B8BD3A583}" srcOrd="1" destOrd="0" parTransId="{7BD42A10-23AE-4120-88D3-5FB40BBF271C}" sibTransId="{2E11C5A8-8E72-4101-83F6-F526FEC94426}"/>
    <dgm:cxn modelId="{F23087BC-BCEB-4BC2-B674-997E6B86EF05}" srcId="{67C3AAAA-6265-477E-92E3-1CBB24B14CD2}" destId="{BDA913E1-EAAD-4724-BCE2-5DA24296DBF7}" srcOrd="3" destOrd="0" parTransId="{0B69F54E-D796-4130-BE01-C8700FBAD146}" sibTransId="{65DBC7FD-C0EB-487A-BD74-3B915529720F}"/>
    <dgm:cxn modelId="{1D1932C2-24E1-4FD6-BB1E-EC56924C34DE}" type="presOf" srcId="{67C3AAAA-6265-477E-92E3-1CBB24B14CD2}" destId="{274C44D4-0286-467D-8EDA-4E8BCB509CED}" srcOrd="0" destOrd="0" presId="urn:microsoft.com/office/officeart/2018/2/layout/IconVerticalSolidList"/>
    <dgm:cxn modelId="{E22CDBC7-07FF-4301-9766-2E4D45840478}" type="presOf" srcId="{688CFACA-74E9-4154-A9FC-632EEF8730E7}" destId="{CEABD1C9-498B-490C-ADDA-371160EDF0A0}" srcOrd="0" destOrd="0" presId="urn:microsoft.com/office/officeart/2018/2/layout/IconVerticalSolidList"/>
    <dgm:cxn modelId="{E9BC77CA-F72B-4DFF-B12D-6B0CC14F35C1}" srcId="{67C3AAAA-6265-477E-92E3-1CBB24B14CD2}" destId="{688CFACA-74E9-4154-A9FC-632EEF8730E7}" srcOrd="2" destOrd="0" parTransId="{FCACEC16-9DDF-4938-87D3-1E3D9314DF16}" sibTransId="{1D1F5F6D-61C6-4F04-AA09-394EED392061}"/>
    <dgm:cxn modelId="{FB8C34D5-FB86-4753-B86E-D7F6E1EC39A0}" srcId="{67C3AAAA-6265-477E-92E3-1CBB24B14CD2}" destId="{694A9F3A-7BDC-49A7-984B-3487C6D106AB}" srcOrd="0" destOrd="0" parTransId="{9E2C8FB5-EE07-4272-A452-6299D72101A2}" sibTransId="{E654B23E-8B53-4D43-81C1-52DFAC9B5C3B}"/>
    <dgm:cxn modelId="{5A806595-C2E0-4A9A-BAC6-9659DAA90E0C}" type="presParOf" srcId="{274C44D4-0286-467D-8EDA-4E8BCB509CED}" destId="{34FD26DA-DDF0-4E94-816E-21E5D31BCEB7}" srcOrd="0" destOrd="0" presId="urn:microsoft.com/office/officeart/2018/2/layout/IconVerticalSolidList"/>
    <dgm:cxn modelId="{CF840B88-480C-443E-AC72-EFE731F673CB}" type="presParOf" srcId="{34FD26DA-DDF0-4E94-816E-21E5D31BCEB7}" destId="{2D0E63FA-EDB9-433D-A225-23032353E1E0}" srcOrd="0" destOrd="0" presId="urn:microsoft.com/office/officeart/2018/2/layout/IconVerticalSolidList"/>
    <dgm:cxn modelId="{B3DD5BCC-3941-4011-9E5B-264447540C1C}" type="presParOf" srcId="{34FD26DA-DDF0-4E94-816E-21E5D31BCEB7}" destId="{4F81301A-A8B6-47A9-AB82-B89E0C8E0DF7}" srcOrd="1" destOrd="0" presId="urn:microsoft.com/office/officeart/2018/2/layout/IconVerticalSolidList"/>
    <dgm:cxn modelId="{DC94B5E8-3D22-49BB-A627-A550DAF691C9}" type="presParOf" srcId="{34FD26DA-DDF0-4E94-816E-21E5D31BCEB7}" destId="{A6A7DCDD-F6D8-43D1-AAF5-F55E3C6E58AB}" srcOrd="2" destOrd="0" presId="urn:microsoft.com/office/officeart/2018/2/layout/IconVerticalSolidList"/>
    <dgm:cxn modelId="{86C2D464-8013-4685-A654-7822B583BDDE}" type="presParOf" srcId="{34FD26DA-DDF0-4E94-816E-21E5D31BCEB7}" destId="{BC8DC3DC-47D4-4113-B543-59BFD5DB0300}" srcOrd="3" destOrd="0" presId="urn:microsoft.com/office/officeart/2018/2/layout/IconVerticalSolidList"/>
    <dgm:cxn modelId="{273EBB6C-EAF1-467C-95B5-1A4F6B01705B}" type="presParOf" srcId="{274C44D4-0286-467D-8EDA-4E8BCB509CED}" destId="{C2DCF22D-6D8F-474B-89CF-F1536D69B88A}" srcOrd="1" destOrd="0" presId="urn:microsoft.com/office/officeart/2018/2/layout/IconVerticalSolidList"/>
    <dgm:cxn modelId="{34F4A7CD-77EF-4F9B-A872-0551E17784F8}" type="presParOf" srcId="{274C44D4-0286-467D-8EDA-4E8BCB509CED}" destId="{BA73597B-330F-4746-B4E3-F23A568A5C74}" srcOrd="2" destOrd="0" presId="urn:microsoft.com/office/officeart/2018/2/layout/IconVerticalSolidList"/>
    <dgm:cxn modelId="{D8EEFC31-4CE6-4BAE-B99E-CD316E71602A}" type="presParOf" srcId="{BA73597B-330F-4746-B4E3-F23A568A5C74}" destId="{010B4971-FA19-40F7-AB88-A6598599FAD9}" srcOrd="0" destOrd="0" presId="urn:microsoft.com/office/officeart/2018/2/layout/IconVerticalSolidList"/>
    <dgm:cxn modelId="{AD84450F-5FE1-45A9-B564-1E36F00A38D0}" type="presParOf" srcId="{BA73597B-330F-4746-B4E3-F23A568A5C74}" destId="{2E8D8DE9-FC6B-4B59-8DE4-4853F2A625BA}" srcOrd="1" destOrd="0" presId="urn:microsoft.com/office/officeart/2018/2/layout/IconVerticalSolidList"/>
    <dgm:cxn modelId="{C480AD02-FE0E-4CF9-8BA0-F8A0BA0FEDED}" type="presParOf" srcId="{BA73597B-330F-4746-B4E3-F23A568A5C74}" destId="{07ABF19B-F016-4B17-A212-85B13758A65B}" srcOrd="2" destOrd="0" presId="urn:microsoft.com/office/officeart/2018/2/layout/IconVerticalSolidList"/>
    <dgm:cxn modelId="{993F1A98-FAA6-4F6A-ADED-883CD9FAAE1D}" type="presParOf" srcId="{BA73597B-330F-4746-B4E3-F23A568A5C74}" destId="{C7619943-FED1-4B69-9315-D4FEC6656293}" srcOrd="3" destOrd="0" presId="urn:microsoft.com/office/officeart/2018/2/layout/IconVerticalSolidList"/>
    <dgm:cxn modelId="{7D0EFA17-34C3-4584-8147-771B3EFBF923}" type="presParOf" srcId="{274C44D4-0286-467D-8EDA-4E8BCB509CED}" destId="{CF048B2E-3D94-4AB0-A189-20C9EB5B82F2}" srcOrd="3" destOrd="0" presId="urn:microsoft.com/office/officeart/2018/2/layout/IconVerticalSolidList"/>
    <dgm:cxn modelId="{125149EF-E747-49A0-AAF9-5A1236CEBAC9}" type="presParOf" srcId="{274C44D4-0286-467D-8EDA-4E8BCB509CED}" destId="{10E913C6-336E-4FC4-8B52-4DFECCB2350D}" srcOrd="4" destOrd="0" presId="urn:microsoft.com/office/officeart/2018/2/layout/IconVerticalSolidList"/>
    <dgm:cxn modelId="{A897B273-6DD9-4A27-B55E-54137D62859A}" type="presParOf" srcId="{10E913C6-336E-4FC4-8B52-4DFECCB2350D}" destId="{9BC89F00-80BB-400F-976D-8201CC0E11CB}" srcOrd="0" destOrd="0" presId="urn:microsoft.com/office/officeart/2018/2/layout/IconVerticalSolidList"/>
    <dgm:cxn modelId="{5D50146E-613B-4C08-B550-BAF2933C2AE4}" type="presParOf" srcId="{10E913C6-336E-4FC4-8B52-4DFECCB2350D}" destId="{18575DFC-8D24-4350-AB8C-56A1DFCF62F3}" srcOrd="1" destOrd="0" presId="urn:microsoft.com/office/officeart/2018/2/layout/IconVerticalSolidList"/>
    <dgm:cxn modelId="{2D6A5356-316A-4581-8A38-164F1D9BAE38}" type="presParOf" srcId="{10E913C6-336E-4FC4-8B52-4DFECCB2350D}" destId="{696B8BBD-9CAE-45CA-92D5-693DF3EF839F}" srcOrd="2" destOrd="0" presId="urn:microsoft.com/office/officeart/2018/2/layout/IconVerticalSolidList"/>
    <dgm:cxn modelId="{FAF105F7-EC52-4875-94EB-8EFAB55495F8}" type="presParOf" srcId="{10E913C6-336E-4FC4-8B52-4DFECCB2350D}" destId="{CEABD1C9-498B-490C-ADDA-371160EDF0A0}" srcOrd="3" destOrd="0" presId="urn:microsoft.com/office/officeart/2018/2/layout/IconVerticalSolidList"/>
    <dgm:cxn modelId="{778D6B8E-4069-49ED-8CDC-F7FE8AD37569}" type="presParOf" srcId="{274C44D4-0286-467D-8EDA-4E8BCB509CED}" destId="{CEBEF67E-CE87-4E79-B77C-514898CD9B19}" srcOrd="5" destOrd="0" presId="urn:microsoft.com/office/officeart/2018/2/layout/IconVerticalSolidList"/>
    <dgm:cxn modelId="{CE44692B-6D2F-4BD5-84BB-BA9A59F045BC}" type="presParOf" srcId="{274C44D4-0286-467D-8EDA-4E8BCB509CED}" destId="{40993AC4-DEDB-4264-9F7F-87611F32B568}" srcOrd="6" destOrd="0" presId="urn:microsoft.com/office/officeart/2018/2/layout/IconVerticalSolidList"/>
    <dgm:cxn modelId="{30989D29-AAA2-4CD2-88D4-478FFDBE72D8}" type="presParOf" srcId="{40993AC4-DEDB-4264-9F7F-87611F32B568}" destId="{D7CF0B92-F5E1-4333-A2DF-F6816017ECC4}" srcOrd="0" destOrd="0" presId="urn:microsoft.com/office/officeart/2018/2/layout/IconVerticalSolidList"/>
    <dgm:cxn modelId="{C4CD0BD1-6BE3-4F3A-B945-4CC24B7720DB}" type="presParOf" srcId="{40993AC4-DEDB-4264-9F7F-87611F32B568}" destId="{2188A687-8615-46D5-B231-F72AC8393442}" srcOrd="1" destOrd="0" presId="urn:microsoft.com/office/officeart/2018/2/layout/IconVerticalSolidList"/>
    <dgm:cxn modelId="{A0C26939-4AE2-4479-81C8-DE7EBF33653E}" type="presParOf" srcId="{40993AC4-DEDB-4264-9F7F-87611F32B568}" destId="{763645B0-C6DF-472F-804C-FF8C0BCEF3FA}" srcOrd="2" destOrd="0" presId="urn:microsoft.com/office/officeart/2018/2/layout/IconVerticalSolidList"/>
    <dgm:cxn modelId="{EEB32118-AC19-4C94-BA75-954A86A04ADA}" type="presParOf" srcId="{40993AC4-DEDB-4264-9F7F-87611F32B568}" destId="{523E215C-3D26-471A-BC9D-AC420BE3D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EE20D-69A9-48AD-828C-27FB947AD2A5}">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32B0F-E9EC-4E35-AE41-0E46FAB98BF1}">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3BD9B-3EAF-420B-A6E8-DD84BB38112F}">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Overview</a:t>
          </a:r>
          <a:endParaRPr lang="en-US" sz="1900" kern="1200" dirty="0"/>
        </a:p>
      </dsp:txBody>
      <dsp:txXfrm>
        <a:off x="937002" y="1903"/>
        <a:ext cx="3948200" cy="811257"/>
      </dsp:txXfrm>
    </dsp:sp>
    <dsp:sp modelId="{CC15CBC3-537A-4E8E-962F-F19266FF708F}">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7F31D-A45E-4CBD-8CDB-018E710D50DA}">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E6793-2A6D-4F44-A03D-ECB85BA9A611}">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SATs – Week 4</a:t>
          </a:r>
          <a:endParaRPr lang="en-US" sz="1900" kern="1200" dirty="0"/>
        </a:p>
      </dsp:txBody>
      <dsp:txXfrm>
        <a:off x="937002" y="1015975"/>
        <a:ext cx="3948200" cy="811257"/>
      </dsp:txXfrm>
    </dsp:sp>
    <dsp:sp modelId="{A304E2C2-312E-4F90-9637-FCCF983D1AD5}">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826B7-556A-4DCF-9DAC-BDC46175E863}">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776FE-3C80-4C7D-B335-FEEE7D294C6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Foundation – Week 4</a:t>
          </a:r>
          <a:endParaRPr lang="en-US" sz="1900" kern="1200" dirty="0"/>
        </a:p>
      </dsp:txBody>
      <dsp:txXfrm>
        <a:off x="937002" y="2030048"/>
        <a:ext cx="3948200" cy="811257"/>
      </dsp:txXfrm>
    </dsp:sp>
    <dsp:sp modelId="{B012845C-BBE9-4D09-A6E8-8B4310BB5533}">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6FA07-8C0A-4960-84FB-35736C54898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EF403-1E92-45C8-9EC6-48D4EA5D87BB}">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Higher – Week 4</a:t>
          </a:r>
          <a:endParaRPr lang="en-US" sz="1900" kern="1200" dirty="0"/>
        </a:p>
      </dsp:txBody>
      <dsp:txXfrm>
        <a:off x="937002" y="3044120"/>
        <a:ext cx="3948200" cy="811257"/>
      </dsp:txXfrm>
    </dsp:sp>
    <dsp:sp modelId="{3F89941C-B806-4A80-A88E-277C0691713A}">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C4F69-BDD1-46EF-A3FD-DA7F925DB198}">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E9970-F17B-4630-8F99-43A276210E4D}">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How to find the data</a:t>
          </a:r>
          <a:endParaRPr lang="en-US" sz="1900" kern="1200" dirty="0"/>
        </a:p>
      </dsp:txBody>
      <dsp:txXfrm>
        <a:off x="937002" y="4058192"/>
        <a:ext cx="3948200" cy="811257"/>
      </dsp:txXfrm>
    </dsp:sp>
    <dsp:sp modelId="{E40A7A75-7A84-4148-A092-CB63CCC97677}">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5C5E-238E-4F5D-BBAD-9BB85535390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85C9D-8123-4A03-BA92-591B912484F3}">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The Revision Schemes of Work</a:t>
          </a:r>
          <a:endParaRPr lang="en-US" sz="1900" kern="1200" dirty="0"/>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974CD-CC72-487F-8DEB-F3B91717F63F}">
      <dsp:nvSpPr>
        <dsp:cNvPr id="0" name=""/>
        <dsp:cNvSpPr/>
      </dsp:nvSpPr>
      <dsp:spPr>
        <a:xfrm>
          <a:off x="0" y="956381"/>
          <a:ext cx="48852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5B534-B71C-450F-AE1A-F9358CEB4237}">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FB716-4379-43FB-98B8-B38121FB5987}">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You can find poorly answered questions, the data on these, and sample student explanations for any quiz on Diagnostic Questions.</a:t>
          </a:r>
          <a:endParaRPr lang="en-US" sz="1600" kern="1200"/>
        </a:p>
      </dsp:txBody>
      <dsp:txXfrm>
        <a:off x="2039300" y="956381"/>
        <a:ext cx="2845902" cy="1765627"/>
      </dsp:txXfrm>
    </dsp:sp>
    <dsp:sp modelId="{8EEEA39B-3E40-490F-96E3-6C99A3F5E2D3}">
      <dsp:nvSpPr>
        <dsp:cNvPr id="0" name=""/>
        <dsp:cNvSpPr/>
      </dsp:nvSpPr>
      <dsp:spPr>
        <a:xfrm>
          <a:off x="0" y="3163416"/>
          <a:ext cx="48852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42F15-CA41-41A8-88E9-F604D0466F54}">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889E5-D740-4314-8D37-A4A5D2D19C8F}">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Just follow the steps in the next slides</a:t>
          </a:r>
          <a:endParaRPr lang="en-US" sz="1600" kern="1200"/>
        </a:p>
      </dsp:txBody>
      <dsp:txXfrm>
        <a:off x="2039300" y="3163416"/>
        <a:ext cx="2845902"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E63FA-EDB9-433D-A225-23032353E1E0}">
      <dsp:nvSpPr>
        <dsp:cNvPr id="0" name=""/>
        <dsp:cNvSpPr/>
      </dsp:nvSpPr>
      <dsp:spPr>
        <a:xfrm>
          <a:off x="0" y="5314"/>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1301A-A8B6-47A9-AB82-B89E0C8E0DF7}">
      <dsp:nvSpPr>
        <dsp:cNvPr id="0" name=""/>
        <dsp:cNvSpPr/>
      </dsp:nvSpPr>
      <dsp:spPr>
        <a:xfrm>
          <a:off x="362794" y="275161"/>
          <a:ext cx="660271" cy="659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DC3DC-47D4-4113-B543-59BFD5DB0300}">
      <dsp:nvSpPr>
        <dsp:cNvPr id="0" name=""/>
        <dsp:cNvSpPr/>
      </dsp:nvSpPr>
      <dsp:spPr>
        <a:xfrm>
          <a:off x="1385860" y="5314"/>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access all the revision quizzes for SATs, GCSE Foundation and GCSE Higher </a:t>
          </a:r>
          <a:r>
            <a:rPr lang="en-GB" sz="1400" kern="1200" dirty="0">
              <a:hlinkClick xmlns:r="http://schemas.openxmlformats.org/officeDocument/2006/relationships" r:id="rId3"/>
            </a:rPr>
            <a:t>here</a:t>
          </a:r>
          <a:endParaRPr lang="en-US" sz="1400" kern="1200" dirty="0"/>
        </a:p>
      </dsp:txBody>
      <dsp:txXfrm>
        <a:off x="1385860" y="5314"/>
        <a:ext cx="3477999" cy="1236799"/>
      </dsp:txXfrm>
    </dsp:sp>
    <dsp:sp modelId="{010B4971-FA19-40F7-AB88-A6598599FAD9}">
      <dsp:nvSpPr>
        <dsp:cNvPr id="0" name=""/>
        <dsp:cNvSpPr/>
      </dsp:nvSpPr>
      <dsp:spPr>
        <a:xfrm>
          <a:off x="0" y="1551313"/>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8DE9-FC6B-4B59-8DE4-4853F2A625BA}">
      <dsp:nvSpPr>
        <dsp:cNvPr id="0" name=""/>
        <dsp:cNvSpPr/>
      </dsp:nvSpPr>
      <dsp:spPr>
        <a:xfrm>
          <a:off x="362794" y="1821160"/>
          <a:ext cx="660271" cy="659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19943-FED1-4B69-9315-D4FEC6656293}">
      <dsp:nvSpPr>
        <dsp:cNvPr id="0" name=""/>
        <dsp:cNvSpPr/>
      </dsp:nvSpPr>
      <dsp:spPr>
        <a:xfrm>
          <a:off x="1385860" y="1551313"/>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also set these up as a free Revision Scheme of Work so your students receive a new quiz each week (or whatever frequency you choose), which is automatically marked for you</a:t>
          </a:r>
          <a:endParaRPr lang="en-US" sz="1400" kern="1200" dirty="0"/>
        </a:p>
      </dsp:txBody>
      <dsp:txXfrm>
        <a:off x="1385860" y="1551313"/>
        <a:ext cx="3477999" cy="1236799"/>
      </dsp:txXfrm>
    </dsp:sp>
    <dsp:sp modelId="{9BC89F00-80BB-400F-976D-8201CC0E11CB}">
      <dsp:nvSpPr>
        <dsp:cNvPr id="0" name=""/>
        <dsp:cNvSpPr/>
      </dsp:nvSpPr>
      <dsp:spPr>
        <a:xfrm>
          <a:off x="0" y="3097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75DFC-8D24-4350-AB8C-56A1DFCF62F3}">
      <dsp:nvSpPr>
        <dsp:cNvPr id="0" name=""/>
        <dsp:cNvSpPr/>
      </dsp:nvSpPr>
      <dsp:spPr>
        <a:xfrm>
          <a:off x="362794" y="3367160"/>
          <a:ext cx="660271" cy="659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BD1C9-498B-490C-ADDA-371160EDF0A0}">
      <dsp:nvSpPr>
        <dsp:cNvPr id="0" name=""/>
        <dsp:cNvSpPr/>
      </dsp:nvSpPr>
      <dsp:spPr>
        <a:xfrm>
          <a:off x="1385860" y="3097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To get started on this, just visit </a:t>
          </a:r>
          <a:r>
            <a:rPr lang="en-GB" sz="1400" kern="1200" dirty="0">
              <a:hlinkClick xmlns:r="http://schemas.openxmlformats.org/officeDocument/2006/relationships" r:id="rId8"/>
            </a:rPr>
            <a:t>Eedi</a:t>
          </a:r>
          <a:endParaRPr lang="en-US" sz="1400" kern="1200" dirty="0"/>
        </a:p>
      </dsp:txBody>
      <dsp:txXfrm>
        <a:off x="1385860" y="3097312"/>
        <a:ext cx="3477999" cy="1236799"/>
      </dsp:txXfrm>
    </dsp:sp>
    <dsp:sp modelId="{D7CF0B92-F5E1-4333-A2DF-F6816017ECC4}">
      <dsp:nvSpPr>
        <dsp:cNvPr id="0" name=""/>
        <dsp:cNvSpPr/>
      </dsp:nvSpPr>
      <dsp:spPr>
        <a:xfrm>
          <a:off x="0" y="4643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8A687-8615-46D5-B231-F72AC8393442}">
      <dsp:nvSpPr>
        <dsp:cNvPr id="0" name=""/>
        <dsp:cNvSpPr/>
      </dsp:nvSpPr>
      <dsp:spPr>
        <a:xfrm>
          <a:off x="362794" y="4913159"/>
          <a:ext cx="660271" cy="6596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E215C-3D26-471A-BC9D-AC420BE3D293}">
      <dsp:nvSpPr>
        <dsp:cNvPr id="0" name=""/>
        <dsp:cNvSpPr/>
      </dsp:nvSpPr>
      <dsp:spPr>
        <a:xfrm>
          <a:off x="1385860" y="4643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For help getting your students on the system, send an email to </a:t>
          </a:r>
          <a:r>
            <a:rPr lang="en-GB" sz="1400" b="1" kern="1200" dirty="0">
              <a:hlinkClick xmlns:r="http://schemas.openxmlformats.org/officeDocument/2006/relationships" r:id="rId11"/>
            </a:rPr>
            <a:t>hello@eedi.co.uk</a:t>
          </a:r>
          <a:r>
            <a:rPr lang="en-GB" sz="1400" b="1" kern="1200" dirty="0"/>
            <a:t> </a:t>
          </a:r>
          <a:r>
            <a:rPr lang="en-GB" sz="1400" b="0" kern="1200" dirty="0"/>
            <a:t>attaching your students’ names and class-names in a spreadsheet</a:t>
          </a:r>
          <a:endParaRPr lang="en-US" sz="1400" b="0" kern="1200" dirty="0"/>
        </a:p>
      </dsp:txBody>
      <dsp:txXfrm>
        <a:off x="1385860" y="4643312"/>
        <a:ext cx="3477999" cy="12367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BE14-0E8A-49B6-866F-AE6E659EBA87}" type="datetimeFigureOut">
              <a:rPr lang="en-GB" smtClean="0"/>
              <a:t>02/03/2020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0568-DC1E-4FF7-8218-08FB664A5D29}" type="slidenum">
              <a:rPr lang="en-GB" smtClean="0"/>
              <a:t>‹#›</a:t>
            </a:fld>
            <a:endParaRPr lang="en-GB"/>
          </a:p>
        </p:txBody>
      </p:sp>
    </p:spTree>
    <p:extLst>
      <p:ext uri="{BB962C8B-B14F-4D97-AF65-F5344CB8AC3E}">
        <p14:creationId xmlns:p14="http://schemas.microsoft.com/office/powerpoint/2010/main" val="273047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https://diagnosticquestions.com/Data/Question/33476#/All///////</a:t>
            </a:r>
          </a:p>
        </p:txBody>
      </p:sp>
      <p:sp>
        <p:nvSpPr>
          <p:cNvPr id="4" name="Slide Number Placeholder 3"/>
          <p:cNvSpPr>
            <a:spLocks noGrp="1"/>
          </p:cNvSpPr>
          <p:nvPr>
            <p:ph type="sldNum" sz="quarter" idx="5"/>
          </p:nvPr>
        </p:nvSpPr>
        <p:spPr/>
        <p:txBody>
          <a:bodyPr/>
          <a:lstStyle/>
          <a:p>
            <a:fld id="{D0650568-DC1E-4FF7-8218-08FB664A5D29}" type="slidenum">
              <a:rPr lang="en-GB" smtClean="0"/>
              <a:t>7</a:t>
            </a:fld>
            <a:endParaRPr lang="en-GB"/>
          </a:p>
        </p:txBody>
      </p:sp>
    </p:spTree>
    <p:extLst>
      <p:ext uri="{BB962C8B-B14F-4D97-AF65-F5344CB8AC3E}">
        <p14:creationId xmlns:p14="http://schemas.microsoft.com/office/powerpoint/2010/main" val="401599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https://diagnosticquestions.com/Data/Question/33470#/All///////</a:t>
            </a:r>
          </a:p>
        </p:txBody>
      </p:sp>
      <p:sp>
        <p:nvSpPr>
          <p:cNvPr id="4" name="Slide Number Placeholder 3"/>
          <p:cNvSpPr>
            <a:spLocks noGrp="1"/>
          </p:cNvSpPr>
          <p:nvPr>
            <p:ph type="sldNum" sz="quarter" idx="5"/>
          </p:nvPr>
        </p:nvSpPr>
        <p:spPr/>
        <p:txBody>
          <a:bodyPr/>
          <a:lstStyle/>
          <a:p>
            <a:fld id="{D0650568-DC1E-4FF7-8218-08FB664A5D29}" type="slidenum">
              <a:rPr lang="en-GB" smtClean="0"/>
              <a:t>8</a:t>
            </a:fld>
            <a:endParaRPr lang="en-GB"/>
          </a:p>
        </p:txBody>
      </p:sp>
    </p:spTree>
    <p:extLst>
      <p:ext uri="{BB962C8B-B14F-4D97-AF65-F5344CB8AC3E}">
        <p14:creationId xmlns:p14="http://schemas.microsoft.com/office/powerpoint/2010/main" val="406372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https://diagnosticquestions.com/Data/Question/33474#/All///////</a:t>
            </a:r>
          </a:p>
        </p:txBody>
      </p:sp>
      <p:sp>
        <p:nvSpPr>
          <p:cNvPr id="4" name="Slide Number Placeholder 3"/>
          <p:cNvSpPr>
            <a:spLocks noGrp="1"/>
          </p:cNvSpPr>
          <p:nvPr>
            <p:ph type="sldNum" sz="quarter" idx="5"/>
          </p:nvPr>
        </p:nvSpPr>
        <p:spPr/>
        <p:txBody>
          <a:bodyPr/>
          <a:lstStyle/>
          <a:p>
            <a:fld id="{D0650568-DC1E-4FF7-8218-08FB664A5D29}" type="slidenum">
              <a:rPr lang="en-GB" smtClean="0"/>
              <a:t>9</a:t>
            </a:fld>
            <a:endParaRPr lang="en-GB"/>
          </a:p>
        </p:txBody>
      </p:sp>
    </p:spTree>
    <p:extLst>
      <p:ext uri="{BB962C8B-B14F-4D97-AF65-F5344CB8AC3E}">
        <p14:creationId xmlns:p14="http://schemas.microsoft.com/office/powerpoint/2010/main" val="335477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https://diagnosticquestions.com/Data/Question/82791#/All///////</a:t>
            </a:r>
          </a:p>
        </p:txBody>
      </p:sp>
      <p:sp>
        <p:nvSpPr>
          <p:cNvPr id="4" name="Slide Number Placeholder 3"/>
          <p:cNvSpPr>
            <a:spLocks noGrp="1"/>
          </p:cNvSpPr>
          <p:nvPr>
            <p:ph type="sldNum" sz="quarter" idx="5"/>
          </p:nvPr>
        </p:nvSpPr>
        <p:spPr/>
        <p:txBody>
          <a:bodyPr/>
          <a:lstStyle/>
          <a:p>
            <a:fld id="{D0650568-DC1E-4FF7-8218-08FB664A5D29}" type="slidenum">
              <a:rPr lang="en-GB" smtClean="0"/>
              <a:t>12</a:t>
            </a:fld>
            <a:endParaRPr lang="en-GB"/>
          </a:p>
        </p:txBody>
      </p:sp>
    </p:spTree>
    <p:extLst>
      <p:ext uri="{BB962C8B-B14F-4D97-AF65-F5344CB8AC3E}">
        <p14:creationId xmlns:p14="http://schemas.microsoft.com/office/powerpoint/2010/main" val="120694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https://diagnosticquestions.com/Data/Question/82789#/All///////</a:t>
            </a:r>
          </a:p>
        </p:txBody>
      </p:sp>
      <p:sp>
        <p:nvSpPr>
          <p:cNvPr id="4" name="Slide Number Placeholder 3"/>
          <p:cNvSpPr>
            <a:spLocks noGrp="1"/>
          </p:cNvSpPr>
          <p:nvPr>
            <p:ph type="sldNum" sz="quarter" idx="5"/>
          </p:nvPr>
        </p:nvSpPr>
        <p:spPr/>
        <p:txBody>
          <a:bodyPr/>
          <a:lstStyle/>
          <a:p>
            <a:fld id="{D0650568-DC1E-4FF7-8218-08FB664A5D29}" type="slidenum">
              <a:rPr lang="en-GB" smtClean="0"/>
              <a:t>13</a:t>
            </a:fld>
            <a:endParaRPr lang="en-GB"/>
          </a:p>
        </p:txBody>
      </p:sp>
    </p:spTree>
    <p:extLst>
      <p:ext uri="{BB962C8B-B14F-4D97-AF65-F5344CB8AC3E}">
        <p14:creationId xmlns:p14="http://schemas.microsoft.com/office/powerpoint/2010/main" val="366694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https://diagnosticquestions.com/Data/Question/82785#/All///////</a:t>
            </a:r>
          </a:p>
        </p:txBody>
      </p:sp>
      <p:sp>
        <p:nvSpPr>
          <p:cNvPr id="4" name="Slide Number Placeholder 3"/>
          <p:cNvSpPr>
            <a:spLocks noGrp="1"/>
          </p:cNvSpPr>
          <p:nvPr>
            <p:ph type="sldNum" sz="quarter" idx="5"/>
          </p:nvPr>
        </p:nvSpPr>
        <p:spPr/>
        <p:txBody>
          <a:bodyPr/>
          <a:lstStyle/>
          <a:p>
            <a:fld id="{D0650568-DC1E-4FF7-8218-08FB664A5D29}" type="slidenum">
              <a:rPr lang="en-GB" smtClean="0"/>
              <a:t>14</a:t>
            </a:fld>
            <a:endParaRPr lang="en-GB"/>
          </a:p>
        </p:txBody>
      </p:sp>
    </p:spTree>
    <p:extLst>
      <p:ext uri="{BB962C8B-B14F-4D97-AF65-F5344CB8AC3E}">
        <p14:creationId xmlns:p14="http://schemas.microsoft.com/office/powerpoint/2010/main" val="120040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https://diagnosticquestions.com/Data/Question/82343#/All///////</a:t>
            </a:r>
          </a:p>
        </p:txBody>
      </p:sp>
      <p:sp>
        <p:nvSpPr>
          <p:cNvPr id="4" name="Slide Number Placeholder 3"/>
          <p:cNvSpPr>
            <a:spLocks noGrp="1"/>
          </p:cNvSpPr>
          <p:nvPr>
            <p:ph type="sldNum" sz="quarter" idx="5"/>
          </p:nvPr>
        </p:nvSpPr>
        <p:spPr/>
        <p:txBody>
          <a:bodyPr/>
          <a:lstStyle/>
          <a:p>
            <a:fld id="{D0650568-DC1E-4FF7-8218-08FB664A5D29}" type="slidenum">
              <a:rPr lang="en-GB" smtClean="0"/>
              <a:t>17</a:t>
            </a:fld>
            <a:endParaRPr lang="en-GB"/>
          </a:p>
        </p:txBody>
      </p:sp>
    </p:spTree>
    <p:extLst>
      <p:ext uri="{BB962C8B-B14F-4D97-AF65-F5344CB8AC3E}">
        <p14:creationId xmlns:p14="http://schemas.microsoft.com/office/powerpoint/2010/main" val="103266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https://diagnosticquestions.com/Data/Question/82351#/All///////</a:t>
            </a:r>
          </a:p>
        </p:txBody>
      </p:sp>
      <p:sp>
        <p:nvSpPr>
          <p:cNvPr id="4" name="Slide Number Placeholder 3"/>
          <p:cNvSpPr>
            <a:spLocks noGrp="1"/>
          </p:cNvSpPr>
          <p:nvPr>
            <p:ph type="sldNum" sz="quarter" idx="5"/>
          </p:nvPr>
        </p:nvSpPr>
        <p:spPr/>
        <p:txBody>
          <a:bodyPr/>
          <a:lstStyle/>
          <a:p>
            <a:fld id="{D0650568-DC1E-4FF7-8218-08FB664A5D29}" type="slidenum">
              <a:rPr lang="en-GB" smtClean="0"/>
              <a:t>18</a:t>
            </a:fld>
            <a:endParaRPr lang="en-GB"/>
          </a:p>
        </p:txBody>
      </p:sp>
    </p:spTree>
    <p:extLst>
      <p:ext uri="{BB962C8B-B14F-4D97-AF65-F5344CB8AC3E}">
        <p14:creationId xmlns:p14="http://schemas.microsoft.com/office/powerpoint/2010/main" val="77593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https://diagnosticquestions.com/Data/Question/82348#/All///////</a:t>
            </a:r>
          </a:p>
        </p:txBody>
      </p:sp>
      <p:sp>
        <p:nvSpPr>
          <p:cNvPr id="4" name="Slide Number Placeholder 3"/>
          <p:cNvSpPr>
            <a:spLocks noGrp="1"/>
          </p:cNvSpPr>
          <p:nvPr>
            <p:ph type="sldNum" sz="quarter" idx="5"/>
          </p:nvPr>
        </p:nvSpPr>
        <p:spPr/>
        <p:txBody>
          <a:bodyPr/>
          <a:lstStyle/>
          <a:p>
            <a:fld id="{D0650568-DC1E-4FF7-8218-08FB664A5D29}" type="slidenum">
              <a:rPr lang="en-GB" smtClean="0"/>
              <a:t>19</a:t>
            </a:fld>
            <a:endParaRPr lang="en-GB"/>
          </a:p>
        </p:txBody>
      </p:sp>
    </p:spTree>
    <p:extLst>
      <p:ext uri="{BB962C8B-B14F-4D97-AF65-F5344CB8AC3E}">
        <p14:creationId xmlns:p14="http://schemas.microsoft.com/office/powerpoint/2010/main" val="245100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05573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43874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7138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8741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2139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3844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78513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90033-452C-4E14-A50E-B65EA150C839}"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49274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90033-452C-4E14-A50E-B65EA150C839}"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1357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90033-452C-4E14-A50E-B65EA150C839}"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7209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6161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777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9269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13785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2239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92551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0619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9F743-9AE5-4BDD-A891-BC6D26324F4A}"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2813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9F743-9AE5-4BDD-A891-BC6D26324F4A}"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30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9F743-9AE5-4BDD-A891-BC6D26324F4A}"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7806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3335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8261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9F743-9AE5-4BDD-A891-BC6D26324F4A}"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D57B-84F3-45D0-AFDD-F648A5101A72}" type="slidenum">
              <a:rPr lang="en-GB" smtClean="0"/>
              <a:t>‹#›</a:t>
            </a:fld>
            <a:endParaRPr lang="en-GB"/>
          </a:p>
        </p:txBody>
      </p:sp>
      <p:sp>
        <p:nvSpPr>
          <p:cNvPr id="7" name="Action Button: Go Home 6">
            <a:hlinkClick r:id="rId13" action="ppaction://hlinksldjump" highlightClick="1"/>
            <a:extLst>
              <a:ext uri="{FF2B5EF4-FFF2-40B4-BE49-F238E27FC236}">
                <a16:creationId xmlns:a16="http://schemas.microsoft.com/office/drawing/2014/main" id="{F0476B32-8EEB-43C8-A5B9-80CEA5B71275}"/>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3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0033-452C-4E14-A50E-B65EA150C839}"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A193-A16B-4449-9BE1-17CA3DB04CA6}" type="slidenum">
              <a:rPr lang="en-GB" smtClean="0"/>
              <a:t>‹#›</a:t>
            </a:fld>
            <a:endParaRPr lang="en-GB"/>
          </a:p>
        </p:txBody>
      </p:sp>
      <p:sp>
        <p:nvSpPr>
          <p:cNvPr id="8" name="Action Button: Go Home 7">
            <a:hlinkClick r:id="rId13" action="ppaction://hlinksldjump" highlightClick="1"/>
            <a:extLst>
              <a:ext uri="{FF2B5EF4-FFF2-40B4-BE49-F238E27FC236}">
                <a16:creationId xmlns:a16="http://schemas.microsoft.com/office/drawing/2014/main" id="{A63B36C1-6295-4537-8EA9-3F572BCAE19B}"/>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56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iagnosticquestions.com/Quizzes/Collection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iagnosticquestions.com/Revision2019"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59971" y="1591012"/>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Week 4</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44122" y="307586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Foundation</a:t>
            </a:r>
            <a:br>
              <a:rPr lang="en-GB" dirty="0">
                <a:solidFill>
                  <a:schemeClr val="bg1"/>
                </a:solidFill>
              </a:rPr>
            </a:br>
            <a:br>
              <a:rPr lang="en-GB" dirty="0">
                <a:solidFill>
                  <a:schemeClr val="bg1"/>
                </a:solidFill>
              </a:rPr>
            </a:br>
            <a:r>
              <a:rPr lang="en-GB" dirty="0">
                <a:solidFill>
                  <a:schemeClr val="bg1"/>
                </a:solidFill>
              </a:rPr>
              <a:t>Week 4</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7A354-3114-43EC-85B9-6DA7CA0752D3}"/>
              </a:ext>
            </a:extLst>
          </p:cNvPr>
          <p:cNvSpPr txBox="1"/>
          <p:nvPr/>
        </p:nvSpPr>
        <p:spPr>
          <a:xfrm>
            <a:off x="4757706" y="3236429"/>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2050" name="Picture 2">
            <a:extLst>
              <a:ext uri="{FF2B5EF4-FFF2-40B4-BE49-F238E27FC236}">
                <a16:creationId xmlns:a16="http://schemas.microsoft.com/office/drawing/2014/main" id="{1E866FD7-7CB4-404A-84D1-88BE95624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28" y="3429000"/>
            <a:ext cx="3925852" cy="2944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1CD0197-ABFC-4E14-BF9D-1F951D5F7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720" y="126359"/>
            <a:ext cx="3997852" cy="29983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B7F7538-7CC9-4AD0-9414-9910FB119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28" y="126359"/>
            <a:ext cx="3925852" cy="294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2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806972" y="4021586"/>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706755" y="4124490"/>
            <a:ext cx="6908334" cy="369332"/>
          </a:xfrm>
          <a:prstGeom prst="rect">
            <a:avLst/>
          </a:prstGeom>
        </p:spPr>
        <p:txBody>
          <a:bodyPr wrap="square">
            <a:spAutoFit/>
          </a:bodyPr>
          <a:lstStyle/>
          <a:p>
            <a:pPr lvl="0"/>
            <a:r>
              <a:rPr lang="en-GB" dirty="0">
                <a:solidFill>
                  <a:prstClr val="white"/>
                </a:solidFill>
              </a:rPr>
              <a:t>Six because there is no 6 and the mean is 6</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B4A680DF-0598-44B7-B855-4AF8443AE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23" y="230707"/>
            <a:ext cx="3925852" cy="2944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984B738-0439-4CC5-AB12-5FC6A2022C67}"/>
              </a:ext>
            </a:extLst>
          </p:cNvPr>
          <p:cNvPicPr>
            <a:picLocks noChangeAspect="1"/>
          </p:cNvPicPr>
          <p:nvPr/>
        </p:nvPicPr>
        <p:blipFill>
          <a:blip r:embed="rId4"/>
          <a:stretch>
            <a:fillRect/>
          </a:stretch>
        </p:blipFill>
        <p:spPr>
          <a:xfrm>
            <a:off x="4420580" y="1052546"/>
            <a:ext cx="4575917" cy="1378966"/>
          </a:xfrm>
          <a:prstGeom prst="rect">
            <a:avLst/>
          </a:prstGeom>
        </p:spPr>
      </p:pic>
      <p:sp>
        <p:nvSpPr>
          <p:cNvPr id="7" name="TextBox 6">
            <a:extLst>
              <a:ext uri="{FF2B5EF4-FFF2-40B4-BE49-F238E27FC236}">
                <a16:creationId xmlns:a16="http://schemas.microsoft.com/office/drawing/2014/main" id="{7E1193B3-9F2F-430D-99B2-52628D161D99}"/>
              </a:ext>
            </a:extLst>
          </p:cNvPr>
          <p:cNvSpPr txBox="1"/>
          <p:nvPr/>
        </p:nvSpPr>
        <p:spPr>
          <a:xfrm>
            <a:off x="806972" y="4893482"/>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8" name="Rectangle 7">
            <a:extLst>
              <a:ext uri="{FF2B5EF4-FFF2-40B4-BE49-F238E27FC236}">
                <a16:creationId xmlns:a16="http://schemas.microsoft.com/office/drawing/2014/main" id="{52E0E427-4A11-4F37-A99D-8B1945471147}"/>
              </a:ext>
            </a:extLst>
          </p:cNvPr>
          <p:cNvSpPr/>
          <p:nvPr/>
        </p:nvSpPr>
        <p:spPr>
          <a:xfrm>
            <a:off x="1706755" y="4842668"/>
            <a:ext cx="6908334" cy="646331"/>
          </a:xfrm>
          <a:prstGeom prst="rect">
            <a:avLst/>
          </a:prstGeom>
        </p:spPr>
        <p:txBody>
          <a:bodyPr wrap="square">
            <a:spAutoFit/>
          </a:bodyPr>
          <a:lstStyle/>
          <a:p>
            <a:pPr lvl="0"/>
            <a:r>
              <a:rPr lang="en-GB" dirty="0">
                <a:solidFill>
                  <a:prstClr val="white"/>
                </a:solidFill>
              </a:rPr>
              <a:t>because if you put them in order 6 becomes the middle and therefore is the mean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703391"/>
            <a:ext cx="6908334" cy="646331"/>
          </a:xfrm>
          <a:prstGeom prst="rect">
            <a:avLst/>
          </a:prstGeom>
        </p:spPr>
        <p:txBody>
          <a:bodyPr wrap="square">
            <a:spAutoFit/>
          </a:bodyPr>
          <a:lstStyle/>
          <a:p>
            <a:pPr lvl="0"/>
            <a:r>
              <a:rPr lang="en-GB" dirty="0">
                <a:solidFill>
                  <a:prstClr val="white"/>
                </a:solidFill>
              </a:rPr>
              <a:t>She can't add the 1 as she has already used it to take away the three with and that cam to 2</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35753965-352A-48F2-AEDB-ECD6641AD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75" y="257927"/>
            <a:ext cx="3997852" cy="2998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33A7E58-DA68-4911-B83E-0263D374E5AB}"/>
              </a:ext>
            </a:extLst>
          </p:cNvPr>
          <p:cNvPicPr>
            <a:picLocks noChangeAspect="1"/>
          </p:cNvPicPr>
          <p:nvPr/>
        </p:nvPicPr>
        <p:blipFill>
          <a:blip r:embed="rId4"/>
          <a:stretch>
            <a:fillRect/>
          </a:stretch>
        </p:blipFill>
        <p:spPr>
          <a:xfrm>
            <a:off x="4465880" y="1230165"/>
            <a:ext cx="4504305" cy="1229958"/>
          </a:xfrm>
          <a:prstGeom prst="rect">
            <a:avLst/>
          </a:prstGeom>
        </p:spPr>
      </p:pic>
    </p:spTree>
    <p:extLst>
      <p:ext uri="{BB962C8B-B14F-4D97-AF65-F5344CB8AC3E}">
        <p14:creationId xmlns:p14="http://schemas.microsoft.com/office/powerpoint/2010/main" val="1372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564892"/>
            <a:ext cx="6908334" cy="923330"/>
          </a:xfrm>
          <a:prstGeom prst="rect">
            <a:avLst/>
          </a:prstGeom>
        </p:spPr>
        <p:txBody>
          <a:bodyPr wrap="square">
            <a:spAutoFit/>
          </a:bodyPr>
          <a:lstStyle/>
          <a:p>
            <a:pPr lvl="0"/>
            <a:r>
              <a:rPr lang="en-GB" dirty="0">
                <a:solidFill>
                  <a:prstClr val="white"/>
                </a:solidFill>
              </a:rPr>
              <a:t>because you are rotating the shape around the point 180 degrees which are basically flipping the shape around the point. Point (6,1) stays in the same place on the x-axis.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1DC0ED9B-FA42-42B0-B678-CEB481DC7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01" y="376615"/>
            <a:ext cx="3925852" cy="2944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5CAA167-81D5-4800-8EE4-8B1AA909DACA}"/>
              </a:ext>
            </a:extLst>
          </p:cNvPr>
          <p:cNvPicPr>
            <a:picLocks noChangeAspect="1"/>
          </p:cNvPicPr>
          <p:nvPr/>
        </p:nvPicPr>
        <p:blipFill>
          <a:blip r:embed="rId4"/>
          <a:stretch>
            <a:fillRect/>
          </a:stretch>
        </p:blipFill>
        <p:spPr>
          <a:xfrm>
            <a:off x="4433853" y="1283680"/>
            <a:ext cx="4520224" cy="1326527"/>
          </a:xfrm>
          <a:prstGeom prst="rect">
            <a:avLst/>
          </a:prstGeom>
        </p:spPr>
      </p:pic>
    </p:spTree>
    <p:extLst>
      <p:ext uri="{BB962C8B-B14F-4D97-AF65-F5344CB8AC3E}">
        <p14:creationId xmlns:p14="http://schemas.microsoft.com/office/powerpoint/2010/main" val="18890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32651" y="2916473"/>
            <a:ext cx="3772039"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Higher</a:t>
            </a:r>
            <a:br>
              <a:rPr lang="en-GB" dirty="0">
                <a:solidFill>
                  <a:schemeClr val="bg1"/>
                </a:solidFill>
              </a:rPr>
            </a:br>
            <a:br>
              <a:rPr lang="en-GB" dirty="0">
                <a:solidFill>
                  <a:schemeClr val="bg1"/>
                </a:solidFill>
              </a:rPr>
            </a:br>
            <a:r>
              <a:rPr lang="en-GB" dirty="0">
                <a:solidFill>
                  <a:schemeClr val="bg1"/>
                </a:solidFill>
              </a:rPr>
              <a:t>Week 4</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830971-2E18-45B4-BE7A-4FE68B87FF2A}"/>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6146" name="Picture 2">
            <a:extLst>
              <a:ext uri="{FF2B5EF4-FFF2-40B4-BE49-F238E27FC236}">
                <a16:creationId xmlns:a16="http://schemas.microsoft.com/office/drawing/2014/main" id="{731F2C98-76D6-4D94-ACB9-56B0DAFD7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7" y="3499716"/>
            <a:ext cx="4226268" cy="3169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3637C71-A356-46D6-8784-B95AA7887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6" y="99529"/>
            <a:ext cx="4226268" cy="31697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FD2A814-FD74-48EB-9A2B-79830EA3C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562" y="99529"/>
            <a:ext cx="4226268" cy="316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0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641836"/>
            <a:ext cx="6908334" cy="646331"/>
          </a:xfrm>
          <a:prstGeom prst="rect">
            <a:avLst/>
          </a:prstGeom>
        </p:spPr>
        <p:txBody>
          <a:bodyPr wrap="square">
            <a:spAutoFit/>
          </a:bodyPr>
          <a:lstStyle/>
          <a:p>
            <a:pPr lvl="0"/>
            <a:r>
              <a:rPr lang="en-GB" dirty="0">
                <a:solidFill>
                  <a:prstClr val="white"/>
                </a:solidFill>
              </a:rPr>
              <a:t>I think that you need to divide the side length by the opposite side length and then multiply it by the sine of the angle in the middle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996A547C-9A94-426C-87C3-ED6696626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93" y="185049"/>
            <a:ext cx="4226268" cy="3169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CEA3B6B-F666-4407-94D8-EF85C89F2B05}"/>
              </a:ext>
            </a:extLst>
          </p:cNvPr>
          <p:cNvPicPr>
            <a:picLocks noChangeAspect="1"/>
          </p:cNvPicPr>
          <p:nvPr/>
        </p:nvPicPr>
        <p:blipFill>
          <a:blip r:embed="rId4"/>
          <a:stretch>
            <a:fillRect/>
          </a:stretch>
        </p:blipFill>
        <p:spPr>
          <a:xfrm>
            <a:off x="4564608" y="1218158"/>
            <a:ext cx="4356899" cy="1257827"/>
          </a:xfrm>
          <a:prstGeom prst="rect">
            <a:avLst/>
          </a:prstGeom>
        </p:spPr>
      </p:pic>
    </p:spTree>
    <p:extLst>
      <p:ext uri="{BB962C8B-B14F-4D97-AF65-F5344CB8AC3E}">
        <p14:creationId xmlns:p14="http://schemas.microsoft.com/office/powerpoint/2010/main" val="25745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564892"/>
            <a:ext cx="6908334" cy="923330"/>
          </a:xfrm>
          <a:prstGeom prst="rect">
            <a:avLst/>
          </a:prstGeom>
        </p:spPr>
        <p:txBody>
          <a:bodyPr wrap="square">
            <a:spAutoFit/>
          </a:bodyPr>
          <a:lstStyle/>
          <a:p>
            <a:pPr lvl="0"/>
            <a:r>
              <a:rPr lang="en-GB" dirty="0">
                <a:solidFill>
                  <a:prstClr val="white"/>
                </a:solidFill>
              </a:rPr>
              <a:t>Not a right angle triangle, so can’t use SOHCAHTOA. Cannot use Sine rule because don’t have 2 known opposite sides and angles. Cannot use Cosine rule because don’t have all sides.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3C0D083C-97DB-45BD-9984-327384FB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17" y="259299"/>
            <a:ext cx="4226268" cy="3169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01C179-AB43-4E38-893A-89C5AEB95446}"/>
              </a:ext>
            </a:extLst>
          </p:cNvPr>
          <p:cNvPicPr>
            <a:picLocks noChangeAspect="1"/>
          </p:cNvPicPr>
          <p:nvPr/>
        </p:nvPicPr>
        <p:blipFill>
          <a:blip r:embed="rId4"/>
          <a:stretch>
            <a:fillRect/>
          </a:stretch>
        </p:blipFill>
        <p:spPr>
          <a:xfrm>
            <a:off x="4572000" y="1237225"/>
            <a:ext cx="4382458" cy="1327691"/>
          </a:xfrm>
          <a:prstGeom prst="rect">
            <a:avLst/>
          </a:prstGeom>
        </p:spPr>
      </p:pic>
    </p:spTree>
    <p:extLst>
      <p:ext uri="{BB962C8B-B14F-4D97-AF65-F5344CB8AC3E}">
        <p14:creationId xmlns:p14="http://schemas.microsoft.com/office/powerpoint/2010/main" val="19502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34610" y="4435146"/>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527370" y="4358202"/>
            <a:ext cx="6908334" cy="646331"/>
          </a:xfrm>
          <a:prstGeom prst="rect">
            <a:avLst/>
          </a:prstGeom>
        </p:spPr>
        <p:txBody>
          <a:bodyPr wrap="square">
            <a:spAutoFit/>
          </a:bodyPr>
          <a:lstStyle/>
          <a:p>
            <a:pPr lvl="0"/>
            <a:r>
              <a:rPr lang="en-GB" dirty="0">
                <a:solidFill>
                  <a:prstClr val="white"/>
                </a:solidFill>
              </a:rPr>
              <a:t>Because f(x) is a function, and f(2x) is the same function but doubled and C is correct because all of the values have been doubled</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CAE61023-BC82-4415-9612-51A88A8EF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47" y="259299"/>
            <a:ext cx="4226268" cy="3169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6B85208-E8E2-47BF-BD69-BBEDEFC58C88}"/>
              </a:ext>
            </a:extLst>
          </p:cNvPr>
          <p:cNvPicPr>
            <a:picLocks noChangeAspect="1"/>
          </p:cNvPicPr>
          <p:nvPr/>
        </p:nvPicPr>
        <p:blipFill>
          <a:blip r:embed="rId4"/>
          <a:stretch>
            <a:fillRect/>
          </a:stretch>
        </p:blipFill>
        <p:spPr>
          <a:xfrm>
            <a:off x="4616433" y="1217383"/>
            <a:ext cx="4380690" cy="1282416"/>
          </a:xfrm>
          <a:prstGeom prst="rect">
            <a:avLst/>
          </a:prstGeom>
        </p:spPr>
      </p:pic>
      <p:sp>
        <p:nvSpPr>
          <p:cNvPr id="7" name="TextBox 6">
            <a:extLst>
              <a:ext uri="{FF2B5EF4-FFF2-40B4-BE49-F238E27FC236}">
                <a16:creationId xmlns:a16="http://schemas.microsoft.com/office/drawing/2014/main" id="{BFC085A8-E981-4012-8F55-EB57E9E570BB}"/>
              </a:ext>
            </a:extLst>
          </p:cNvPr>
          <p:cNvSpPr txBox="1"/>
          <p:nvPr/>
        </p:nvSpPr>
        <p:spPr>
          <a:xfrm>
            <a:off x="734610" y="5436160"/>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 name="Rectangle 7">
            <a:extLst>
              <a:ext uri="{FF2B5EF4-FFF2-40B4-BE49-F238E27FC236}">
                <a16:creationId xmlns:a16="http://schemas.microsoft.com/office/drawing/2014/main" id="{D4A0C9EF-CD42-4B33-BC00-9112609996C1}"/>
              </a:ext>
            </a:extLst>
          </p:cNvPr>
          <p:cNvSpPr/>
          <p:nvPr/>
        </p:nvSpPr>
        <p:spPr>
          <a:xfrm>
            <a:off x="1527370" y="5359216"/>
            <a:ext cx="6908334" cy="646331"/>
          </a:xfrm>
          <a:prstGeom prst="rect">
            <a:avLst/>
          </a:prstGeom>
        </p:spPr>
        <p:txBody>
          <a:bodyPr wrap="square">
            <a:spAutoFit/>
          </a:bodyPr>
          <a:lstStyle/>
          <a:p>
            <a:pPr lvl="0"/>
            <a:r>
              <a:rPr lang="en-GB" dirty="0">
                <a:solidFill>
                  <a:prstClr val="white"/>
                </a:solidFill>
              </a:rPr>
              <a:t>This is the only option that simplifies to the answer </a:t>
            </a:r>
            <a:r>
              <a:rPr lang="en-GB" dirty="0" err="1">
                <a:solidFill>
                  <a:prstClr val="white"/>
                </a:solidFill>
              </a:rPr>
              <a:t>i</a:t>
            </a:r>
            <a:r>
              <a:rPr lang="en-GB" dirty="0">
                <a:solidFill>
                  <a:prstClr val="white"/>
                </a:solidFill>
              </a:rPr>
              <a:t> obtained after subbing in 2x into the x's in the equation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1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63744-738F-4A8A-B4A2-001F8EFE98BD}"/>
              </a:ext>
            </a:extLst>
          </p:cNvPr>
          <p:cNvSpPr>
            <a:spLocks noGrp="1"/>
          </p:cNvSpPr>
          <p:nvPr>
            <p:ph type="title"/>
          </p:nvPr>
        </p:nvSpPr>
        <p:spPr>
          <a:xfrm>
            <a:off x="647271" y="1012004"/>
            <a:ext cx="2562119" cy="4795408"/>
          </a:xfrm>
        </p:spPr>
        <p:txBody>
          <a:bodyPr>
            <a:normAutofit/>
          </a:bodyPr>
          <a:lstStyle/>
          <a:p>
            <a:r>
              <a:rPr lang="en-GB" dirty="0">
                <a:solidFill>
                  <a:srgbClr val="FFFFFF"/>
                </a:solidFill>
              </a:rPr>
              <a:t>Beat the Nation:</a:t>
            </a:r>
            <a:br>
              <a:rPr lang="en-GB" dirty="0">
                <a:solidFill>
                  <a:srgbClr val="FFFFFF"/>
                </a:solidFill>
              </a:rPr>
            </a:br>
            <a:br>
              <a:rPr lang="en-GB" dirty="0">
                <a:solidFill>
                  <a:srgbClr val="FFFFFF"/>
                </a:solidFill>
              </a:rPr>
            </a:br>
            <a:r>
              <a:rPr lang="en-GB" dirty="0">
                <a:solidFill>
                  <a:srgbClr val="FFFFFF"/>
                </a:solidFill>
              </a:rPr>
              <a:t>Week 4</a:t>
            </a:r>
          </a:p>
        </p:txBody>
      </p:sp>
      <p:graphicFrame>
        <p:nvGraphicFramePr>
          <p:cNvPr id="5" name="Content Placeholder 2">
            <a:extLst>
              <a:ext uri="{FF2B5EF4-FFF2-40B4-BE49-F238E27FC236}">
                <a16:creationId xmlns:a16="http://schemas.microsoft.com/office/drawing/2014/main" id="{C0A9B8FF-B838-4DF8-A33F-0BA9706A2BA7}"/>
              </a:ext>
            </a:extLst>
          </p:cNvPr>
          <p:cNvGraphicFramePr>
            <a:graphicFrameLocks noGrp="1"/>
          </p:cNvGraphicFramePr>
          <p:nvPr>
            <p:ph idx="1"/>
            <p:extLst>
              <p:ext uri="{D42A27DB-BD31-4B8C-83A1-F6EECF244321}">
                <p14:modId xmlns:p14="http://schemas.microsoft.com/office/powerpoint/2010/main" val="236765351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1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47271" y="1012004"/>
            <a:ext cx="2562119" cy="4795408"/>
          </a:xfrm>
        </p:spPr>
        <p:txBody>
          <a:bodyPr>
            <a:normAutofit/>
          </a:bodyPr>
          <a:lstStyle/>
          <a:p>
            <a:r>
              <a:rPr lang="en-GB">
                <a:solidFill>
                  <a:srgbClr val="FFFFFF"/>
                </a:solidFill>
              </a:rPr>
              <a:t>Beat the Nation: How to find the data</a:t>
            </a:r>
          </a:p>
        </p:txBody>
      </p:sp>
      <p:graphicFrame>
        <p:nvGraphicFramePr>
          <p:cNvPr id="5" name="Content Placeholder 2">
            <a:extLst>
              <a:ext uri="{FF2B5EF4-FFF2-40B4-BE49-F238E27FC236}">
                <a16:creationId xmlns:a16="http://schemas.microsoft.com/office/drawing/2014/main" id="{5EFDFFBF-FCE5-4DAE-80A6-BFD0EC15B904}"/>
              </a:ext>
            </a:extLst>
          </p:cNvPr>
          <p:cNvGraphicFramePr>
            <a:graphicFrameLocks noGrp="1"/>
          </p:cNvGraphicFramePr>
          <p:nvPr>
            <p:ph idx="1"/>
            <p:extLst>
              <p:ext uri="{D42A27DB-BD31-4B8C-83A1-F6EECF244321}">
                <p14:modId xmlns:p14="http://schemas.microsoft.com/office/powerpoint/2010/main" val="30698618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3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dirty="0">
                <a:solidFill>
                  <a:schemeClr val="bg1"/>
                </a:solidFill>
                <a:latin typeface="+mj-lt"/>
                <a:ea typeface="+mj-ea"/>
                <a:cs typeface="+mj-cs"/>
              </a:rPr>
              <a:t>Visit the </a:t>
            </a:r>
            <a:r>
              <a:rPr lang="en-US" sz="2800" dirty="0">
                <a:solidFill>
                  <a:schemeClr val="bg1"/>
                </a:solidFill>
                <a:latin typeface="+mj-lt"/>
                <a:ea typeface="+mj-ea"/>
                <a:cs typeface="+mj-cs"/>
                <a:hlinkClick r:id="rId2"/>
              </a:rPr>
              <a:t>Collections page</a:t>
            </a:r>
            <a:r>
              <a:rPr lang="en-US" sz="2800" kern="1200" dirty="0">
                <a:solidFill>
                  <a:schemeClr val="bg1"/>
                </a:solidFill>
                <a:latin typeface="+mj-lt"/>
                <a:ea typeface="+mj-ea"/>
                <a:cs typeface="+mj-cs"/>
                <a:hlinkClick r:id="rId2"/>
              </a:rPr>
              <a:t> </a:t>
            </a:r>
            <a:endParaRPr lang="en-US" sz="28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DAD071AD-CE1F-4FFC-A3EC-F804650546D3}"/>
              </a:ext>
            </a:extLst>
          </p:cNvPr>
          <p:cNvPicPr>
            <a:picLocks noChangeAspect="1"/>
          </p:cNvPicPr>
          <p:nvPr/>
        </p:nvPicPr>
        <p:blipFill>
          <a:blip r:embed="rId3"/>
          <a:stretch>
            <a:fillRect/>
          </a:stretch>
        </p:blipFill>
        <p:spPr>
          <a:xfrm>
            <a:off x="482600" y="1796956"/>
            <a:ext cx="8178799" cy="4150740"/>
          </a:xfrm>
          <a:prstGeom prst="rect">
            <a:avLst/>
          </a:prstGeom>
        </p:spPr>
      </p:pic>
    </p:spTree>
    <p:extLst>
      <p:ext uri="{BB962C8B-B14F-4D97-AF65-F5344CB8AC3E}">
        <p14:creationId xmlns:p14="http://schemas.microsoft.com/office/powerpoint/2010/main" val="409379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Choose a Collection</a:t>
            </a:r>
            <a:endParaRPr lang="en-US" sz="28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ECF62851-8EF1-4D10-B74E-77F4BF0DFA6F}"/>
              </a:ext>
            </a:extLst>
          </p:cNvPr>
          <p:cNvPicPr>
            <a:picLocks noChangeAspect="1"/>
          </p:cNvPicPr>
          <p:nvPr/>
        </p:nvPicPr>
        <p:blipFill>
          <a:blip r:embed="rId2"/>
          <a:stretch>
            <a:fillRect/>
          </a:stretch>
        </p:blipFill>
        <p:spPr>
          <a:xfrm>
            <a:off x="2704465" y="1675227"/>
            <a:ext cx="3735068" cy="4394199"/>
          </a:xfrm>
          <a:prstGeom prst="rect">
            <a:avLst/>
          </a:prstGeom>
        </p:spPr>
      </p:pic>
    </p:spTree>
    <p:extLst>
      <p:ext uri="{BB962C8B-B14F-4D97-AF65-F5344CB8AC3E}">
        <p14:creationId xmlns:p14="http://schemas.microsoft.com/office/powerpoint/2010/main" val="421518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Find a topic you like</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Tree>
    <p:extLst>
      <p:ext uri="{BB962C8B-B14F-4D97-AF65-F5344CB8AC3E}">
        <p14:creationId xmlns:p14="http://schemas.microsoft.com/office/powerpoint/2010/main" val="158653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Always choose Quiz 1 from that topic (it has most data)</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
        <p:nvSpPr>
          <p:cNvPr id="2" name="Oval 1">
            <a:extLst>
              <a:ext uri="{FF2B5EF4-FFF2-40B4-BE49-F238E27FC236}">
                <a16:creationId xmlns:a16="http://schemas.microsoft.com/office/drawing/2014/main" id="{18CA92C3-B33E-4A57-8164-A2EA3F1DDD7D}"/>
              </a:ext>
            </a:extLst>
          </p:cNvPr>
          <p:cNvSpPr/>
          <p:nvPr/>
        </p:nvSpPr>
        <p:spPr>
          <a:xfrm>
            <a:off x="2323750" y="5578679"/>
            <a:ext cx="276837" cy="276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83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Click on Insights</a:t>
            </a:r>
          </a:p>
        </p:txBody>
      </p:sp>
      <p:pic>
        <p:nvPicPr>
          <p:cNvPr id="4" name="Picture 3">
            <a:extLst>
              <a:ext uri="{FF2B5EF4-FFF2-40B4-BE49-F238E27FC236}">
                <a16:creationId xmlns:a16="http://schemas.microsoft.com/office/drawing/2014/main" id="{610BCDC5-F90D-4747-B4CD-29E9F658ABC9}"/>
              </a:ext>
            </a:extLst>
          </p:cNvPr>
          <p:cNvPicPr>
            <a:picLocks noChangeAspect="1"/>
          </p:cNvPicPr>
          <p:nvPr/>
        </p:nvPicPr>
        <p:blipFill>
          <a:blip r:embed="rId2"/>
          <a:stretch>
            <a:fillRect/>
          </a:stretch>
        </p:blipFill>
        <p:spPr>
          <a:xfrm>
            <a:off x="2265334" y="1675227"/>
            <a:ext cx="4613331" cy="4394199"/>
          </a:xfrm>
          <a:prstGeom prst="rect">
            <a:avLst/>
          </a:prstGeom>
        </p:spPr>
      </p:pic>
      <p:sp>
        <p:nvSpPr>
          <p:cNvPr id="5" name="Arrow: Down 4">
            <a:extLst>
              <a:ext uri="{FF2B5EF4-FFF2-40B4-BE49-F238E27FC236}">
                <a16:creationId xmlns:a16="http://schemas.microsoft.com/office/drawing/2014/main" id="{A4B4E97E-C11F-4034-857C-E4E51AC3662D}"/>
              </a:ext>
            </a:extLst>
          </p:cNvPr>
          <p:cNvSpPr/>
          <p:nvPr/>
        </p:nvSpPr>
        <p:spPr>
          <a:xfrm rot="14616132">
            <a:off x="2575421"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72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a:solidFill>
                  <a:schemeClr val="bg1"/>
                </a:solidFill>
                <a:latin typeface="+mj-lt"/>
                <a:ea typeface="+mj-ea"/>
                <a:cs typeface="+mj-cs"/>
              </a:rPr>
              <a:t>Scroll down the page to see the 3 worst answered questions</a:t>
            </a:r>
          </a:p>
        </p:txBody>
      </p:sp>
      <p:pic>
        <p:nvPicPr>
          <p:cNvPr id="2" name="Picture 1">
            <a:extLst>
              <a:ext uri="{FF2B5EF4-FFF2-40B4-BE49-F238E27FC236}">
                <a16:creationId xmlns:a16="http://schemas.microsoft.com/office/drawing/2014/main" id="{187DB6DC-0775-479E-B70D-F07CE4300A00}"/>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27295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kern="1200" dirty="0">
                <a:solidFill>
                  <a:schemeClr val="bg1"/>
                </a:solidFill>
                <a:latin typeface="+mj-lt"/>
                <a:ea typeface="+mj-ea"/>
                <a:cs typeface="+mj-cs"/>
              </a:rPr>
              <a:t>For each question, right-click on Explanations and choose </a:t>
            </a:r>
          </a:p>
          <a:p>
            <a:pPr algn="ctr" defTabSz="914400">
              <a:lnSpc>
                <a:spcPct val="90000"/>
              </a:lnSpc>
              <a:spcBef>
                <a:spcPct val="0"/>
              </a:spcBef>
              <a:spcAft>
                <a:spcPts val="600"/>
              </a:spcAft>
            </a:pPr>
            <a:r>
              <a:rPr lang="en-US" sz="2000" kern="1200" dirty="0">
                <a:solidFill>
                  <a:schemeClr val="bg1"/>
                </a:solidFill>
                <a:latin typeface="+mj-lt"/>
                <a:ea typeface="+mj-ea"/>
                <a:cs typeface="+mj-cs"/>
              </a:rPr>
              <a:t>“Open link in a new tab”</a:t>
            </a:r>
          </a:p>
        </p:txBody>
      </p:sp>
      <p:pic>
        <p:nvPicPr>
          <p:cNvPr id="4" name="Picture 3">
            <a:extLst>
              <a:ext uri="{FF2B5EF4-FFF2-40B4-BE49-F238E27FC236}">
                <a16:creationId xmlns:a16="http://schemas.microsoft.com/office/drawing/2014/main" id="{A54FA04F-7946-4704-B38A-48949CC5599C}"/>
              </a:ext>
            </a:extLst>
          </p:cNvPr>
          <p:cNvPicPr>
            <a:picLocks noChangeAspect="1"/>
          </p:cNvPicPr>
          <p:nvPr/>
        </p:nvPicPr>
        <p:blipFill>
          <a:blip r:embed="rId2"/>
          <a:stretch>
            <a:fillRect/>
          </a:stretch>
        </p:blipFill>
        <p:spPr>
          <a:xfrm>
            <a:off x="503296" y="1675227"/>
            <a:ext cx="8137406" cy="4394199"/>
          </a:xfrm>
          <a:prstGeom prst="rect">
            <a:avLst/>
          </a:prstGeom>
        </p:spPr>
      </p:pic>
    </p:spTree>
    <p:extLst>
      <p:ext uri="{BB962C8B-B14F-4D97-AF65-F5344CB8AC3E}">
        <p14:creationId xmlns:p14="http://schemas.microsoft.com/office/powerpoint/2010/main" val="412141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Now you are on a page where you can access more data and explanations for each question</a:t>
            </a:r>
          </a:p>
        </p:txBody>
      </p:sp>
      <p:pic>
        <p:nvPicPr>
          <p:cNvPr id="2" name="Picture 1">
            <a:extLst>
              <a:ext uri="{FF2B5EF4-FFF2-40B4-BE49-F238E27FC236}">
                <a16:creationId xmlns:a16="http://schemas.microsoft.com/office/drawing/2014/main" id="{AFC33BCB-EC94-46A8-AFFA-3C5EEE6C56B9}"/>
              </a:ext>
            </a:extLst>
          </p:cNvPr>
          <p:cNvPicPr>
            <a:picLocks noChangeAspect="1"/>
          </p:cNvPicPr>
          <p:nvPr/>
        </p:nvPicPr>
        <p:blipFill>
          <a:blip r:embed="rId2"/>
          <a:stretch>
            <a:fillRect/>
          </a:stretch>
        </p:blipFill>
        <p:spPr>
          <a:xfrm>
            <a:off x="2144265" y="1675227"/>
            <a:ext cx="4855469" cy="4394199"/>
          </a:xfrm>
          <a:prstGeom prst="rect">
            <a:avLst/>
          </a:prstGeom>
        </p:spPr>
      </p:pic>
    </p:spTree>
    <p:extLst>
      <p:ext uri="{BB962C8B-B14F-4D97-AF65-F5344CB8AC3E}">
        <p14:creationId xmlns:p14="http://schemas.microsoft.com/office/powerpoint/2010/main" val="59018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First, copy the image of the question (right-click: “copy image”) and paste it into a blank PowerPoint slide</a:t>
            </a:r>
          </a:p>
        </p:txBody>
      </p:sp>
      <p:pic>
        <p:nvPicPr>
          <p:cNvPr id="3" name="Picture 2">
            <a:extLst>
              <a:ext uri="{FF2B5EF4-FFF2-40B4-BE49-F238E27FC236}">
                <a16:creationId xmlns:a16="http://schemas.microsoft.com/office/drawing/2014/main" id="{55A7D2FB-BCB9-4FE3-9D41-2F06BD82A4B0}"/>
              </a:ext>
            </a:extLst>
          </p:cNvPr>
          <p:cNvPicPr>
            <a:picLocks noChangeAspect="1"/>
          </p:cNvPicPr>
          <p:nvPr/>
        </p:nvPicPr>
        <p:blipFill>
          <a:blip r:embed="rId2"/>
          <a:stretch>
            <a:fillRect/>
          </a:stretch>
        </p:blipFill>
        <p:spPr>
          <a:xfrm>
            <a:off x="2283354" y="1675227"/>
            <a:ext cx="4577290" cy="4394199"/>
          </a:xfrm>
          <a:prstGeom prst="rect">
            <a:avLst/>
          </a:prstGeom>
        </p:spPr>
      </p:pic>
    </p:spTree>
    <p:extLst>
      <p:ext uri="{BB962C8B-B14F-4D97-AF65-F5344CB8AC3E}">
        <p14:creationId xmlns:p14="http://schemas.microsoft.com/office/powerpoint/2010/main" val="11098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28650" y="105067"/>
            <a:ext cx="7886700" cy="758999"/>
          </a:xfrm>
          <a:solidFill>
            <a:schemeClr val="tx1"/>
          </a:solidFill>
        </p:spPr>
        <p:txBody>
          <a:bodyPr/>
          <a:lstStyle/>
          <a:p>
            <a:pPr algn="ctr"/>
            <a:r>
              <a:rPr lang="en-GB" dirty="0">
                <a:solidFill>
                  <a:schemeClr val="bg1"/>
                </a:solidFill>
              </a:rPr>
              <a:t>Beat the Nation: Overview</a:t>
            </a:r>
          </a:p>
        </p:txBody>
      </p:sp>
      <p:sp>
        <p:nvSpPr>
          <p:cNvPr id="3" name="Content Placeholder 2">
            <a:extLst>
              <a:ext uri="{FF2B5EF4-FFF2-40B4-BE49-F238E27FC236}">
                <a16:creationId xmlns:a16="http://schemas.microsoft.com/office/drawing/2014/main" id="{64ED06E1-E6B3-48F3-BB0D-6A5B251155B2}"/>
              </a:ext>
            </a:extLst>
          </p:cNvPr>
          <p:cNvSpPr>
            <a:spLocks noGrp="1"/>
          </p:cNvSpPr>
          <p:nvPr>
            <p:ph idx="1"/>
          </p:nvPr>
        </p:nvSpPr>
        <p:spPr>
          <a:xfrm>
            <a:off x="251670" y="1003503"/>
            <a:ext cx="8674216" cy="5749429"/>
          </a:xfrm>
        </p:spPr>
        <p:txBody>
          <a:bodyPr>
            <a:normAutofit fontScale="92500" lnSpcReduction="10000"/>
          </a:bodyPr>
          <a:lstStyle/>
          <a:p>
            <a:r>
              <a:rPr lang="en-GB" sz="1200" b="1" dirty="0"/>
              <a:t>Beat the Nation </a:t>
            </a:r>
            <a:r>
              <a:rPr lang="en-GB" sz="1200" dirty="0"/>
              <a:t>is a structure I like to use for revision lessons</a:t>
            </a:r>
          </a:p>
          <a:p>
            <a:endParaRPr lang="en-GB" sz="1200" dirty="0"/>
          </a:p>
          <a:p>
            <a:r>
              <a:rPr lang="en-GB" sz="1200" dirty="0"/>
              <a:t>I use data from the 1000s of students across the nation who have answered questions from the </a:t>
            </a:r>
            <a:r>
              <a:rPr lang="en-GB" sz="1200" dirty="0">
                <a:hlinkClick r:id="rId2"/>
              </a:rPr>
              <a:t>Revision Collection </a:t>
            </a:r>
            <a:r>
              <a:rPr lang="en-GB" sz="1200" dirty="0"/>
              <a:t>to find the most troublesome questions</a:t>
            </a:r>
          </a:p>
          <a:p>
            <a:endParaRPr lang="en-GB" sz="1200" dirty="0"/>
          </a:p>
          <a:p>
            <a:r>
              <a:rPr lang="en-GB" sz="1200" dirty="0"/>
              <a:t>I then present these questions to students in class, challenging them to:</a:t>
            </a:r>
          </a:p>
          <a:p>
            <a:pPr lvl="1"/>
            <a:r>
              <a:rPr lang="en-GB" sz="1100" dirty="0"/>
              <a:t>Get the questions correct (hence, Beat the Nation!)</a:t>
            </a:r>
          </a:p>
          <a:p>
            <a:pPr lvl="1"/>
            <a:r>
              <a:rPr lang="en-GB" sz="1100" dirty="0"/>
              <a:t>Predict which is the worst answered question</a:t>
            </a:r>
          </a:p>
          <a:p>
            <a:pPr lvl="1"/>
            <a:r>
              <a:rPr lang="en-GB" sz="1100" dirty="0"/>
              <a:t>Predict the most popular choice of wrong answer for each question</a:t>
            </a:r>
          </a:p>
          <a:p>
            <a:pPr lvl="1"/>
            <a:r>
              <a:rPr lang="en-GB" sz="1100" dirty="0"/>
              <a:t>Explain why a student may choose these answers</a:t>
            </a:r>
          </a:p>
          <a:p>
            <a:pPr lvl="1"/>
            <a:r>
              <a:rPr lang="en-GB" sz="1100" dirty="0"/>
              <a:t>Think how they would help them</a:t>
            </a:r>
          </a:p>
          <a:p>
            <a:pPr marL="0" indent="0">
              <a:buNone/>
            </a:pPr>
            <a:endParaRPr lang="en-GB" sz="1200" dirty="0"/>
          </a:p>
          <a:p>
            <a:r>
              <a:rPr lang="en-GB" sz="1200" dirty="0"/>
              <a:t>I can then reveal the answers (in reverse order, for drama), showcasing actual students explanations for the most popular wrong answers</a:t>
            </a:r>
          </a:p>
          <a:p>
            <a:endParaRPr lang="en-GB" sz="1200" dirty="0"/>
          </a:p>
          <a:p>
            <a:r>
              <a:rPr lang="en-GB" sz="1200" dirty="0"/>
              <a:t>My aim in doing this is to:</a:t>
            </a:r>
          </a:p>
          <a:p>
            <a:pPr lvl="1"/>
            <a:r>
              <a:rPr lang="en-GB" sz="1100" dirty="0"/>
              <a:t>Expose students to questions other students find difficult and support my students with them</a:t>
            </a:r>
          </a:p>
          <a:p>
            <a:pPr lvl="1"/>
            <a:r>
              <a:rPr lang="en-GB" sz="1100" dirty="0"/>
              <a:t>Help my students develop their ability to consider and explain other students’ misconceptions – a key skill required for those exam questions that require students to explain, describe, discuss, etc</a:t>
            </a:r>
          </a:p>
          <a:p>
            <a:pPr marL="0" indent="0">
              <a:buNone/>
            </a:pPr>
            <a:endParaRPr lang="en-GB" sz="1200" dirty="0"/>
          </a:p>
          <a:p>
            <a:r>
              <a:rPr lang="en-GB" sz="1200" dirty="0"/>
              <a:t>If find that setting this up as “Beat the Nation” provides those students with a competitive edge a nice incentive, and also takes the pressure off a little – “well, the rest of the country is struggling with these questions, so it is no surprise I find them tough, but I might as well give them a go…”</a:t>
            </a:r>
          </a:p>
          <a:p>
            <a:endParaRPr lang="en-GB" sz="1200" dirty="0"/>
          </a:p>
          <a:p>
            <a:r>
              <a:rPr lang="en-GB" sz="1200" dirty="0"/>
              <a:t>Feel free to play around with the structure to make it work for you.</a:t>
            </a:r>
          </a:p>
          <a:p>
            <a:endParaRPr lang="en-GB" sz="1200" dirty="0"/>
          </a:p>
          <a:p>
            <a:r>
              <a:rPr lang="en-GB" sz="1200" dirty="0"/>
              <a:t>I hope you and your students enjoy this and find it useful.</a:t>
            </a:r>
          </a:p>
        </p:txBody>
      </p:sp>
    </p:spTree>
    <p:extLst>
      <p:ext uri="{BB962C8B-B14F-4D97-AF65-F5344CB8AC3E}">
        <p14:creationId xmlns:p14="http://schemas.microsoft.com/office/powerpoint/2010/main" val="162975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Next click on Filter your data</a:t>
            </a:r>
          </a:p>
        </p:txBody>
      </p:sp>
      <p:pic>
        <p:nvPicPr>
          <p:cNvPr id="5" name="Picture 4">
            <a:extLst>
              <a:ext uri="{FF2B5EF4-FFF2-40B4-BE49-F238E27FC236}">
                <a16:creationId xmlns:a16="http://schemas.microsoft.com/office/drawing/2014/main" id="{FADE7C28-3DF5-4F28-9590-D88804AEF51D}"/>
              </a:ext>
            </a:extLst>
          </p:cNvPr>
          <p:cNvPicPr>
            <a:picLocks noChangeAspect="1"/>
          </p:cNvPicPr>
          <p:nvPr/>
        </p:nvPicPr>
        <p:blipFill>
          <a:blip r:embed="rId2"/>
          <a:stretch>
            <a:fillRect/>
          </a:stretch>
        </p:blipFill>
        <p:spPr>
          <a:xfrm>
            <a:off x="2144265" y="1675227"/>
            <a:ext cx="4855469" cy="4394199"/>
          </a:xfrm>
          <a:prstGeom prst="rect">
            <a:avLst/>
          </a:prstGeom>
        </p:spPr>
      </p:pic>
      <p:sp>
        <p:nvSpPr>
          <p:cNvPr id="7" name="Arrow: Down 6">
            <a:extLst>
              <a:ext uri="{FF2B5EF4-FFF2-40B4-BE49-F238E27FC236}">
                <a16:creationId xmlns:a16="http://schemas.microsoft.com/office/drawing/2014/main" id="{DD4F7B74-D79A-43BA-897C-FD0AC293F794}"/>
              </a:ext>
            </a:extLst>
          </p:cNvPr>
          <p:cNvSpPr/>
          <p:nvPr/>
        </p:nvSpPr>
        <p:spPr>
          <a:xfrm rot="14616132">
            <a:off x="3850546"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29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down the page and change Cohorts to Percentage</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8" name="Arrow: Down 7">
            <a:extLst>
              <a:ext uri="{FF2B5EF4-FFF2-40B4-BE49-F238E27FC236}">
                <a16:creationId xmlns:a16="http://schemas.microsoft.com/office/drawing/2014/main" id="{9F7840A6-4217-41B9-8438-A1AC77DD4777}"/>
              </a:ext>
            </a:extLst>
          </p:cNvPr>
          <p:cNvSpPr/>
          <p:nvPr/>
        </p:nvSpPr>
        <p:spPr>
          <a:xfrm rot="19189074">
            <a:off x="1333848" y="2658388"/>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47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fontScale="77500" lnSpcReduction="20000"/>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You can then take a screen shot of this table so you have the relevant figures for each answer and paste them into your PowerPoint</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3" name="Rectangle 2">
            <a:extLst>
              <a:ext uri="{FF2B5EF4-FFF2-40B4-BE49-F238E27FC236}">
                <a16:creationId xmlns:a16="http://schemas.microsoft.com/office/drawing/2014/main" id="{DF269751-89FE-4043-87A0-B5523AC79F65}"/>
              </a:ext>
            </a:extLst>
          </p:cNvPr>
          <p:cNvSpPr/>
          <p:nvPr/>
        </p:nvSpPr>
        <p:spPr>
          <a:xfrm>
            <a:off x="3355596" y="3707934"/>
            <a:ext cx="2676088" cy="132546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609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further down the page to get to the Answers</a:t>
            </a:r>
          </a:p>
        </p:txBody>
      </p:sp>
      <p:pic>
        <p:nvPicPr>
          <p:cNvPr id="4" name="Picture 3">
            <a:extLst>
              <a:ext uri="{FF2B5EF4-FFF2-40B4-BE49-F238E27FC236}">
                <a16:creationId xmlns:a16="http://schemas.microsoft.com/office/drawing/2014/main" id="{4BF3EA48-ECC0-48AB-B308-26AA70BAA742}"/>
              </a:ext>
            </a:extLst>
          </p:cNvPr>
          <p:cNvPicPr>
            <a:picLocks noChangeAspect="1"/>
          </p:cNvPicPr>
          <p:nvPr/>
        </p:nvPicPr>
        <p:blipFill>
          <a:blip r:embed="rId2"/>
          <a:stretch>
            <a:fillRect/>
          </a:stretch>
        </p:blipFill>
        <p:spPr>
          <a:xfrm>
            <a:off x="1084540" y="1675227"/>
            <a:ext cx="6974919" cy="4394199"/>
          </a:xfrm>
          <a:prstGeom prst="rect">
            <a:avLst/>
          </a:prstGeom>
        </p:spPr>
      </p:pic>
    </p:spTree>
    <p:extLst>
      <p:ext uri="{BB962C8B-B14F-4D97-AF65-F5344CB8AC3E}">
        <p14:creationId xmlns:p14="http://schemas.microsoft.com/office/powerpoint/2010/main" val="267124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Choose the most popular wrong answer (in this case A), and change Likes to Longest reason (this tends to get better thought out answers)</a:t>
            </a:r>
          </a:p>
        </p:txBody>
      </p:sp>
      <p:pic>
        <p:nvPicPr>
          <p:cNvPr id="2" name="Picture 1">
            <a:extLst>
              <a:ext uri="{FF2B5EF4-FFF2-40B4-BE49-F238E27FC236}">
                <a16:creationId xmlns:a16="http://schemas.microsoft.com/office/drawing/2014/main" id="{C4EAAAD2-ABD4-4223-B70A-65BBEFA3D06C}"/>
              </a:ext>
            </a:extLst>
          </p:cNvPr>
          <p:cNvPicPr>
            <a:picLocks noChangeAspect="1"/>
          </p:cNvPicPr>
          <p:nvPr/>
        </p:nvPicPr>
        <p:blipFill>
          <a:blip r:embed="rId2"/>
          <a:stretch>
            <a:fillRect/>
          </a:stretch>
        </p:blipFill>
        <p:spPr>
          <a:xfrm>
            <a:off x="683327" y="1675227"/>
            <a:ext cx="7777345" cy="4394199"/>
          </a:xfrm>
          <a:prstGeom prst="rect">
            <a:avLst/>
          </a:prstGeom>
        </p:spPr>
      </p:pic>
      <p:sp>
        <p:nvSpPr>
          <p:cNvPr id="7" name="Arrow: Down 6">
            <a:extLst>
              <a:ext uri="{FF2B5EF4-FFF2-40B4-BE49-F238E27FC236}">
                <a16:creationId xmlns:a16="http://schemas.microsoft.com/office/drawing/2014/main" id="{3E76467C-78EE-4993-A19C-ABAFA51FD4F7}"/>
              </a:ext>
            </a:extLst>
          </p:cNvPr>
          <p:cNvSpPr/>
          <p:nvPr/>
        </p:nvSpPr>
        <p:spPr>
          <a:xfrm rot="14431512">
            <a:off x="507158" y="2373162"/>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D32B50B2-E966-497F-9EF0-FBA84720105A}"/>
              </a:ext>
            </a:extLst>
          </p:cNvPr>
          <p:cNvSpPr/>
          <p:nvPr/>
        </p:nvSpPr>
        <p:spPr>
          <a:xfrm rot="6877175">
            <a:off x="8376781" y="2965297"/>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16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400" kern="1200" dirty="0">
                <a:solidFill>
                  <a:schemeClr val="bg1"/>
                </a:solidFill>
                <a:latin typeface="+mj-lt"/>
                <a:ea typeface="+mj-ea"/>
                <a:cs typeface="+mj-cs"/>
              </a:rPr>
              <a:t>Read through the answers to find interesting ones</a:t>
            </a:r>
          </a:p>
        </p:txBody>
      </p:sp>
      <p:pic>
        <p:nvPicPr>
          <p:cNvPr id="3" name="Picture 2">
            <a:extLst>
              <a:ext uri="{FF2B5EF4-FFF2-40B4-BE49-F238E27FC236}">
                <a16:creationId xmlns:a16="http://schemas.microsoft.com/office/drawing/2014/main" id="{90C43686-1EF7-4583-8314-5E9B51DD3995}"/>
              </a:ext>
            </a:extLst>
          </p:cNvPr>
          <p:cNvPicPr>
            <a:picLocks noChangeAspect="1"/>
          </p:cNvPicPr>
          <p:nvPr/>
        </p:nvPicPr>
        <p:blipFill>
          <a:blip r:embed="rId2"/>
          <a:stretch>
            <a:fillRect/>
          </a:stretch>
        </p:blipFill>
        <p:spPr>
          <a:xfrm>
            <a:off x="1204797" y="1675227"/>
            <a:ext cx="6734404" cy="4394199"/>
          </a:xfrm>
          <a:prstGeom prst="rect">
            <a:avLst/>
          </a:prstGeom>
        </p:spPr>
      </p:pic>
    </p:spTree>
    <p:extLst>
      <p:ext uri="{BB962C8B-B14F-4D97-AF65-F5344CB8AC3E}">
        <p14:creationId xmlns:p14="http://schemas.microsoft.com/office/powerpoint/2010/main" val="162509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Copy and paste the text of the explanation and add it to your PowerPoint</a:t>
            </a:r>
          </a:p>
        </p:txBody>
      </p:sp>
      <p:pic>
        <p:nvPicPr>
          <p:cNvPr id="2" name="Picture 1">
            <a:extLst>
              <a:ext uri="{FF2B5EF4-FFF2-40B4-BE49-F238E27FC236}">
                <a16:creationId xmlns:a16="http://schemas.microsoft.com/office/drawing/2014/main" id="{316936AD-32D0-4500-A7FE-8E19BBA27B3D}"/>
              </a:ext>
            </a:extLst>
          </p:cNvPr>
          <p:cNvPicPr>
            <a:picLocks noChangeAspect="1"/>
          </p:cNvPicPr>
          <p:nvPr/>
        </p:nvPicPr>
        <p:blipFill>
          <a:blip r:embed="rId2"/>
          <a:stretch>
            <a:fillRect/>
          </a:stretch>
        </p:blipFill>
        <p:spPr>
          <a:xfrm>
            <a:off x="1178795" y="1675227"/>
            <a:ext cx="6786409" cy="4394199"/>
          </a:xfrm>
          <a:prstGeom prst="rect">
            <a:avLst/>
          </a:prstGeom>
        </p:spPr>
      </p:pic>
    </p:spTree>
    <p:extLst>
      <p:ext uri="{BB962C8B-B14F-4D97-AF65-F5344CB8AC3E}">
        <p14:creationId xmlns:p14="http://schemas.microsoft.com/office/powerpoint/2010/main" val="56701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Repeat this for the other two questions</a:t>
            </a:r>
          </a:p>
        </p:txBody>
      </p:sp>
      <p:pic>
        <p:nvPicPr>
          <p:cNvPr id="5" name="Picture 4">
            <a:extLst>
              <a:ext uri="{FF2B5EF4-FFF2-40B4-BE49-F238E27FC236}">
                <a16:creationId xmlns:a16="http://schemas.microsoft.com/office/drawing/2014/main" id="{36C978D8-1A46-4F3B-863B-11BAD43AC793}"/>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118541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090D5F-01AF-4676-ADF9-09DA80A26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129A6924-D08B-45DD-8219-D130D09C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820" y="683791"/>
            <a:ext cx="2240924"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965D9B-D7E4-4EC0-AD23-5F346DE52801}"/>
              </a:ext>
            </a:extLst>
          </p:cNvPr>
          <p:cNvSpPr txBox="1"/>
          <p:nvPr/>
        </p:nvSpPr>
        <p:spPr>
          <a:xfrm>
            <a:off x="4966397" y="643467"/>
            <a:ext cx="3695002" cy="28664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And you are done!</a:t>
            </a:r>
          </a:p>
        </p:txBody>
      </p:sp>
      <p:pic>
        <p:nvPicPr>
          <p:cNvPr id="1026" name="Picture 2" descr="Image result for clip art trophy">
            <a:extLst>
              <a:ext uri="{FF2B5EF4-FFF2-40B4-BE49-F238E27FC236}">
                <a16:creationId xmlns:a16="http://schemas.microsoft.com/office/drawing/2014/main" id="{049D4F87-C0D9-4C93-A678-BA28AAEC1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0"/>
          <a:stretch/>
        </p:blipFill>
        <p:spPr bwMode="auto">
          <a:xfrm>
            <a:off x="482599" y="721046"/>
            <a:ext cx="4001198"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1B0AB56-1C73-492F-9E03-DF7B546AF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740" y="4381081"/>
            <a:ext cx="588732" cy="78497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1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60915-D8B6-4F03-89A0-7E8DAABDA5F3}"/>
              </a:ext>
            </a:extLst>
          </p:cNvPr>
          <p:cNvSpPr>
            <a:spLocks noGrp="1"/>
          </p:cNvSpPr>
          <p:nvPr>
            <p:ph type="ctrTitle"/>
          </p:nvPr>
        </p:nvSpPr>
        <p:spPr>
          <a:xfrm>
            <a:off x="647271" y="1012004"/>
            <a:ext cx="2562119" cy="4795408"/>
          </a:xfrm>
        </p:spPr>
        <p:txBody>
          <a:bodyPr vert="horz" lIns="91440" tIns="45720" rIns="91440" bIns="45720" rtlCol="0" anchor="ctr">
            <a:normAutofit/>
          </a:bodyPr>
          <a:lstStyle/>
          <a:p>
            <a:pPr algn="l"/>
            <a:r>
              <a:rPr lang="en-US" sz="4400" kern="1200">
                <a:solidFill>
                  <a:srgbClr val="FFFFFF"/>
                </a:solidFill>
                <a:latin typeface="+mj-lt"/>
                <a:ea typeface="+mj-ea"/>
                <a:cs typeface="+mj-cs"/>
              </a:rPr>
              <a:t>The Revision Schemes of Work</a:t>
            </a:r>
          </a:p>
        </p:txBody>
      </p:sp>
      <p:graphicFrame>
        <p:nvGraphicFramePr>
          <p:cNvPr id="6" name="TextBox 3">
            <a:extLst>
              <a:ext uri="{FF2B5EF4-FFF2-40B4-BE49-F238E27FC236}">
                <a16:creationId xmlns:a16="http://schemas.microsoft.com/office/drawing/2014/main" id="{32E64733-385D-45DE-AFA3-A8DD9EEBF1C2}"/>
              </a:ext>
            </a:extLst>
          </p:cNvPr>
          <p:cNvGraphicFramePr/>
          <p:nvPr>
            <p:extLst>
              <p:ext uri="{D42A27DB-BD31-4B8C-83A1-F6EECF244321}">
                <p14:modId xmlns:p14="http://schemas.microsoft.com/office/powerpoint/2010/main" val="219022951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8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B924FA-7039-46E6-A4EF-0DFFD913A0DD}"/>
              </a:ext>
            </a:extLst>
          </p:cNvPr>
          <p:cNvPicPr>
            <a:picLocks noChangeAspect="1"/>
          </p:cNvPicPr>
          <p:nvPr/>
        </p:nvPicPr>
        <p:blipFill>
          <a:blip r:embed="rId2"/>
          <a:stretch>
            <a:fillRect/>
          </a:stretch>
        </p:blipFill>
        <p:spPr>
          <a:xfrm>
            <a:off x="2524633" y="643467"/>
            <a:ext cx="4094733" cy="5571066"/>
          </a:xfrm>
          <a:prstGeom prst="rect">
            <a:avLst/>
          </a:prstGeom>
        </p:spPr>
      </p:pic>
    </p:spTree>
    <p:extLst>
      <p:ext uri="{BB962C8B-B14F-4D97-AF65-F5344CB8AC3E}">
        <p14:creationId xmlns:p14="http://schemas.microsoft.com/office/powerpoint/2010/main" val="2823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18026" y="266480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SATs</a:t>
            </a:r>
            <a:br>
              <a:rPr lang="en-GB" dirty="0">
                <a:solidFill>
                  <a:schemeClr val="bg1"/>
                </a:solidFill>
              </a:rPr>
            </a:br>
            <a:br>
              <a:rPr lang="en-GB" dirty="0">
                <a:solidFill>
                  <a:schemeClr val="bg1"/>
                </a:solidFill>
              </a:rPr>
            </a:br>
            <a:r>
              <a:rPr lang="en-GB" dirty="0">
                <a:solidFill>
                  <a:schemeClr val="bg1"/>
                </a:solidFill>
              </a:rPr>
              <a:t>Week 4</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7D3CA0-5288-49DE-B8D4-80DD02C95C84}"/>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1026" name="Picture 2">
            <a:extLst>
              <a:ext uri="{FF2B5EF4-FFF2-40B4-BE49-F238E27FC236}">
                <a16:creationId xmlns:a16="http://schemas.microsoft.com/office/drawing/2014/main" id="{702F61A9-F9EF-42EF-9D68-4812CD0DD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60" y="3345430"/>
            <a:ext cx="4153998" cy="3115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3DBB5F-D4A5-4FB9-944F-54D82876F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833" y="85988"/>
            <a:ext cx="4153997" cy="3115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9607C2-375D-47DA-A7D7-D9EA3C3BD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60" y="85988"/>
            <a:ext cx="4153997" cy="311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297879"/>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097824"/>
            <a:ext cx="6908334" cy="923330"/>
          </a:xfrm>
          <a:prstGeom prst="rect">
            <a:avLst/>
          </a:prstGeom>
        </p:spPr>
        <p:txBody>
          <a:bodyPr wrap="square">
            <a:spAutoFit/>
          </a:bodyPr>
          <a:lstStyle/>
          <a:p>
            <a:r>
              <a:rPr lang="en-GB" dirty="0">
                <a:solidFill>
                  <a:schemeClr val="bg1"/>
                </a:solidFill>
              </a:rPr>
              <a:t>I think it is 60 divided by three which would equal 20 . I definitely don't think that 12 x 3 would be a step because in the whole question it has nothing to do with 12 . Laila x</a:t>
            </a:r>
          </a:p>
        </p:txBody>
      </p:sp>
      <p:pic>
        <p:nvPicPr>
          <p:cNvPr id="6" name="Picture 6">
            <a:extLst>
              <a:ext uri="{FF2B5EF4-FFF2-40B4-BE49-F238E27FC236}">
                <a16:creationId xmlns:a16="http://schemas.microsoft.com/office/drawing/2014/main" id="{A461659B-53A7-4D9B-A6CA-C7C6FF6E8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60" y="85988"/>
            <a:ext cx="4153997" cy="31154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BCF0D1B-4EEE-4C76-B907-7AD987237722}"/>
              </a:ext>
            </a:extLst>
          </p:cNvPr>
          <p:cNvPicPr>
            <a:picLocks noChangeAspect="1"/>
          </p:cNvPicPr>
          <p:nvPr/>
        </p:nvPicPr>
        <p:blipFill>
          <a:blip r:embed="rId4"/>
          <a:stretch>
            <a:fillRect/>
          </a:stretch>
        </p:blipFill>
        <p:spPr>
          <a:xfrm>
            <a:off x="4572000" y="1191065"/>
            <a:ext cx="4380358" cy="1281660"/>
          </a:xfrm>
          <a:prstGeom prst="rect">
            <a:avLst/>
          </a:prstGeom>
        </p:spPr>
      </p:pic>
      <p:sp>
        <p:nvSpPr>
          <p:cNvPr id="7" name="TextBox 6">
            <a:extLst>
              <a:ext uri="{FF2B5EF4-FFF2-40B4-BE49-F238E27FC236}">
                <a16:creationId xmlns:a16="http://schemas.microsoft.com/office/drawing/2014/main" id="{445FCBE6-1EAB-42EF-B4A7-7A177191A2C5}"/>
              </a:ext>
            </a:extLst>
          </p:cNvPr>
          <p:cNvSpPr txBox="1"/>
          <p:nvPr/>
        </p:nvSpPr>
        <p:spPr>
          <a:xfrm>
            <a:off x="721453" y="5568610"/>
            <a:ext cx="461395" cy="523220"/>
          </a:xfrm>
          <a:prstGeom prst="rect">
            <a:avLst/>
          </a:prstGeom>
          <a:solidFill>
            <a:srgbClr val="FF0000"/>
          </a:solidFill>
        </p:spPr>
        <p:txBody>
          <a:bodyPr wrap="square" rtlCol="0">
            <a:spAutoFit/>
          </a:bodyPr>
          <a:lstStyle/>
          <a:p>
            <a:pPr algn="ctr"/>
            <a:r>
              <a:rPr lang="en-GB" sz="2800" dirty="0">
                <a:solidFill>
                  <a:schemeClr val="bg1"/>
                </a:solidFill>
              </a:rPr>
              <a:t>C</a:t>
            </a:r>
          </a:p>
        </p:txBody>
      </p:sp>
      <p:sp>
        <p:nvSpPr>
          <p:cNvPr id="8" name="Rectangle 7">
            <a:extLst>
              <a:ext uri="{FF2B5EF4-FFF2-40B4-BE49-F238E27FC236}">
                <a16:creationId xmlns:a16="http://schemas.microsoft.com/office/drawing/2014/main" id="{46EFEB6D-716E-417F-8BE4-36C0CC92AC56}"/>
              </a:ext>
            </a:extLst>
          </p:cNvPr>
          <p:cNvSpPr/>
          <p:nvPr/>
        </p:nvSpPr>
        <p:spPr>
          <a:xfrm>
            <a:off x="1618289" y="5368555"/>
            <a:ext cx="6908334" cy="923330"/>
          </a:xfrm>
          <a:prstGeom prst="rect">
            <a:avLst/>
          </a:prstGeom>
        </p:spPr>
        <p:txBody>
          <a:bodyPr wrap="square">
            <a:spAutoFit/>
          </a:bodyPr>
          <a:lstStyle/>
          <a:p>
            <a:r>
              <a:rPr lang="en-GB" dirty="0" err="1">
                <a:solidFill>
                  <a:schemeClr val="bg1"/>
                </a:solidFill>
              </a:rPr>
              <a:t>i</a:t>
            </a:r>
            <a:r>
              <a:rPr lang="en-GB" dirty="0">
                <a:solidFill>
                  <a:schemeClr val="bg1"/>
                </a:solidFill>
              </a:rPr>
              <a:t> think this because if the ratio is 2:3 and they have 60 stickers altogether then if you want to find how may he has you will have to divide by 2 or 3 to find your answer</a:t>
            </a:r>
          </a:p>
        </p:txBody>
      </p:sp>
    </p:spTree>
    <p:extLst>
      <p:ext uri="{BB962C8B-B14F-4D97-AF65-F5344CB8AC3E}">
        <p14:creationId xmlns:p14="http://schemas.microsoft.com/office/powerpoint/2010/main" val="14016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564892"/>
            <a:ext cx="6908334" cy="1200329"/>
          </a:xfrm>
          <a:prstGeom prst="rect">
            <a:avLst/>
          </a:prstGeom>
        </p:spPr>
        <p:txBody>
          <a:bodyPr wrap="square">
            <a:spAutoFit/>
          </a:bodyPr>
          <a:lstStyle/>
          <a:p>
            <a:r>
              <a:rPr lang="en-GB" dirty="0">
                <a:solidFill>
                  <a:schemeClr val="bg1"/>
                </a:solidFill>
              </a:rPr>
              <a:t>I think the answer is 7 because if 4 turns into 20 it has been multiplied by 5 so for the denominator if we need to find the value of A you have to do the inverse so, instead you do 35 divided by 5 which will leave you with the answer 7.	</a:t>
            </a:r>
            <a:r>
              <a:rPr lang="en-US" dirty="0">
                <a:solidFill>
                  <a:schemeClr val="bg1"/>
                </a:solidFill>
              </a:rPr>
              <a:t>	</a:t>
            </a:r>
            <a:endParaRPr lang="en-GB" dirty="0">
              <a:solidFill>
                <a:schemeClr val="bg1"/>
              </a:solidFill>
            </a:endParaRPr>
          </a:p>
        </p:txBody>
      </p:sp>
      <p:pic>
        <p:nvPicPr>
          <p:cNvPr id="6" name="Picture 4">
            <a:extLst>
              <a:ext uri="{FF2B5EF4-FFF2-40B4-BE49-F238E27FC236}">
                <a16:creationId xmlns:a16="http://schemas.microsoft.com/office/drawing/2014/main" id="{344B9BD2-23D3-489B-A2E5-539693302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0" y="134433"/>
            <a:ext cx="4153997" cy="31154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913174-5C97-4F8B-A625-11C32AF0815D}"/>
              </a:ext>
            </a:extLst>
          </p:cNvPr>
          <p:cNvPicPr>
            <a:picLocks noChangeAspect="1"/>
          </p:cNvPicPr>
          <p:nvPr/>
        </p:nvPicPr>
        <p:blipFill>
          <a:blip r:embed="rId4"/>
          <a:stretch>
            <a:fillRect/>
          </a:stretch>
        </p:blipFill>
        <p:spPr>
          <a:xfrm>
            <a:off x="4453587" y="1157420"/>
            <a:ext cx="4571041" cy="1294753"/>
          </a:xfrm>
          <a:prstGeom prst="rect">
            <a:avLst/>
          </a:prstGeom>
        </p:spPr>
      </p:pic>
    </p:spTree>
    <p:extLst>
      <p:ext uri="{BB962C8B-B14F-4D97-AF65-F5344CB8AC3E}">
        <p14:creationId xmlns:p14="http://schemas.microsoft.com/office/powerpoint/2010/main" val="41168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51731" y="3647296"/>
            <a:ext cx="461395" cy="523220"/>
          </a:xfrm>
          <a:prstGeom prst="rect">
            <a:avLst/>
          </a:prstGeom>
          <a:solidFill>
            <a:srgbClr val="FF0000"/>
          </a:solidFill>
        </p:spPr>
        <p:txBody>
          <a:bodyPr wrap="square" rtlCol="0">
            <a:spAutoFit/>
          </a:bodyPr>
          <a:lstStyle/>
          <a:p>
            <a:pPr algn="ctr"/>
            <a:r>
              <a:rPr lang="en-GB" sz="2800" dirty="0">
                <a:solidFill>
                  <a:schemeClr val="bg1"/>
                </a:solidFill>
              </a:rPr>
              <a:t>D</a:t>
            </a:r>
          </a:p>
        </p:txBody>
      </p:sp>
      <p:sp>
        <p:nvSpPr>
          <p:cNvPr id="5" name="Rectangle 4">
            <a:extLst>
              <a:ext uri="{FF2B5EF4-FFF2-40B4-BE49-F238E27FC236}">
                <a16:creationId xmlns:a16="http://schemas.microsoft.com/office/drawing/2014/main" id="{CC7D32BD-EC40-49D6-8B80-466C07B7B70E}"/>
              </a:ext>
            </a:extLst>
          </p:cNvPr>
          <p:cNvSpPr/>
          <p:nvPr/>
        </p:nvSpPr>
        <p:spPr>
          <a:xfrm>
            <a:off x="1654623" y="3447241"/>
            <a:ext cx="6908334" cy="923330"/>
          </a:xfrm>
          <a:prstGeom prst="rect">
            <a:avLst/>
          </a:prstGeom>
        </p:spPr>
        <p:txBody>
          <a:bodyPr wrap="square">
            <a:spAutoFit/>
          </a:bodyPr>
          <a:lstStyle/>
          <a:p>
            <a:r>
              <a:rPr lang="en-GB" dirty="0">
                <a:solidFill>
                  <a:schemeClr val="bg1"/>
                </a:solidFill>
              </a:rPr>
              <a:t>I think so because if Robert eats 1/3 of the cake and there is 2/3 of a cake, then there is only 1/3 left which means that if we subtracted 1/3 from 2/3, we would get 1/3 leftover</a:t>
            </a:r>
            <a:r>
              <a:rPr lang="en-US" dirty="0">
                <a:solidFill>
                  <a:schemeClr val="bg1"/>
                </a:solidFill>
              </a:rPr>
              <a:t>	</a:t>
            </a:r>
            <a:endParaRPr lang="en-GB" dirty="0">
              <a:solidFill>
                <a:schemeClr val="bg1"/>
              </a:solidFill>
            </a:endParaRPr>
          </a:p>
        </p:txBody>
      </p:sp>
      <p:pic>
        <p:nvPicPr>
          <p:cNvPr id="6" name="Picture 2">
            <a:extLst>
              <a:ext uri="{FF2B5EF4-FFF2-40B4-BE49-F238E27FC236}">
                <a16:creationId xmlns:a16="http://schemas.microsoft.com/office/drawing/2014/main" id="{1FDFBF7A-5130-45E4-930B-0A752E4C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04" y="154113"/>
            <a:ext cx="4153998" cy="3115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E62C49-354C-48FF-B236-7BF5ABDE5FA9}"/>
              </a:ext>
            </a:extLst>
          </p:cNvPr>
          <p:cNvPicPr>
            <a:picLocks noChangeAspect="1"/>
          </p:cNvPicPr>
          <p:nvPr/>
        </p:nvPicPr>
        <p:blipFill>
          <a:blip r:embed="rId4"/>
          <a:stretch>
            <a:fillRect/>
          </a:stretch>
        </p:blipFill>
        <p:spPr>
          <a:xfrm>
            <a:off x="4496783" y="1162680"/>
            <a:ext cx="4459301" cy="1356462"/>
          </a:xfrm>
          <a:prstGeom prst="rect">
            <a:avLst/>
          </a:prstGeom>
        </p:spPr>
      </p:pic>
      <p:sp>
        <p:nvSpPr>
          <p:cNvPr id="7" name="TextBox 6">
            <a:extLst>
              <a:ext uri="{FF2B5EF4-FFF2-40B4-BE49-F238E27FC236}">
                <a16:creationId xmlns:a16="http://schemas.microsoft.com/office/drawing/2014/main" id="{C24F057A-DD22-433D-B739-533E2044FFD7}"/>
              </a:ext>
            </a:extLst>
          </p:cNvPr>
          <p:cNvSpPr txBox="1"/>
          <p:nvPr/>
        </p:nvSpPr>
        <p:spPr>
          <a:xfrm>
            <a:off x="751731" y="4788646"/>
            <a:ext cx="461395" cy="523220"/>
          </a:xfrm>
          <a:prstGeom prst="rect">
            <a:avLst/>
          </a:prstGeom>
          <a:solidFill>
            <a:srgbClr val="FF0000"/>
          </a:solidFill>
        </p:spPr>
        <p:txBody>
          <a:bodyPr wrap="square" rtlCol="0">
            <a:spAutoFit/>
          </a:bodyPr>
          <a:lstStyle/>
          <a:p>
            <a:pPr algn="ctr"/>
            <a:r>
              <a:rPr lang="en-GB" sz="2800" dirty="0">
                <a:solidFill>
                  <a:schemeClr val="bg1"/>
                </a:solidFill>
              </a:rPr>
              <a:t>D</a:t>
            </a:r>
          </a:p>
        </p:txBody>
      </p:sp>
      <p:sp>
        <p:nvSpPr>
          <p:cNvPr id="8" name="Rectangle 7">
            <a:extLst>
              <a:ext uri="{FF2B5EF4-FFF2-40B4-BE49-F238E27FC236}">
                <a16:creationId xmlns:a16="http://schemas.microsoft.com/office/drawing/2014/main" id="{20C7807E-3FA5-4401-825B-D289E7EE487B}"/>
              </a:ext>
            </a:extLst>
          </p:cNvPr>
          <p:cNvSpPr/>
          <p:nvPr/>
        </p:nvSpPr>
        <p:spPr>
          <a:xfrm>
            <a:off x="1654623" y="4537253"/>
            <a:ext cx="6908334" cy="923330"/>
          </a:xfrm>
          <a:prstGeom prst="rect">
            <a:avLst/>
          </a:prstGeom>
        </p:spPr>
        <p:txBody>
          <a:bodyPr wrap="square">
            <a:spAutoFit/>
          </a:bodyPr>
          <a:lstStyle/>
          <a:p>
            <a:r>
              <a:rPr lang="en-GB" dirty="0">
                <a:solidFill>
                  <a:schemeClr val="bg1"/>
                </a:solidFill>
              </a:rPr>
              <a:t>because when you are solving a problem like this it wouldn't work if you did 1/3 + 2/3 or x or divide because when you + it will be 1 and 1/3 and x will be way to big and you cant divided so it has to be -</a:t>
            </a:r>
          </a:p>
        </p:txBody>
      </p:sp>
      <p:sp>
        <p:nvSpPr>
          <p:cNvPr id="9" name="TextBox 8">
            <a:extLst>
              <a:ext uri="{FF2B5EF4-FFF2-40B4-BE49-F238E27FC236}">
                <a16:creationId xmlns:a16="http://schemas.microsoft.com/office/drawing/2014/main" id="{EE678394-EBEF-48B1-940B-08CDA550740A}"/>
              </a:ext>
            </a:extLst>
          </p:cNvPr>
          <p:cNvSpPr txBox="1"/>
          <p:nvPr/>
        </p:nvSpPr>
        <p:spPr>
          <a:xfrm>
            <a:off x="751731" y="5974062"/>
            <a:ext cx="461395" cy="523220"/>
          </a:xfrm>
          <a:prstGeom prst="rect">
            <a:avLst/>
          </a:prstGeom>
          <a:solidFill>
            <a:srgbClr val="FF0000"/>
          </a:solidFill>
        </p:spPr>
        <p:txBody>
          <a:bodyPr wrap="square" rtlCol="0">
            <a:spAutoFit/>
          </a:bodyPr>
          <a:lstStyle/>
          <a:p>
            <a:pPr algn="ctr"/>
            <a:r>
              <a:rPr lang="en-GB" sz="2800" dirty="0">
                <a:solidFill>
                  <a:schemeClr val="bg1"/>
                </a:solidFill>
              </a:rPr>
              <a:t>D</a:t>
            </a:r>
          </a:p>
        </p:txBody>
      </p:sp>
      <p:sp>
        <p:nvSpPr>
          <p:cNvPr id="10" name="Rectangle 9">
            <a:extLst>
              <a:ext uri="{FF2B5EF4-FFF2-40B4-BE49-F238E27FC236}">
                <a16:creationId xmlns:a16="http://schemas.microsoft.com/office/drawing/2014/main" id="{6A596D65-14B4-439A-9804-4E91589F1AB1}"/>
              </a:ext>
            </a:extLst>
          </p:cNvPr>
          <p:cNvSpPr/>
          <p:nvPr/>
        </p:nvSpPr>
        <p:spPr>
          <a:xfrm>
            <a:off x="1654623" y="5722669"/>
            <a:ext cx="6908334" cy="923330"/>
          </a:xfrm>
          <a:prstGeom prst="rect">
            <a:avLst/>
          </a:prstGeom>
        </p:spPr>
        <p:txBody>
          <a:bodyPr wrap="square">
            <a:spAutoFit/>
          </a:bodyPr>
          <a:lstStyle/>
          <a:p>
            <a:r>
              <a:rPr lang="en-GB" dirty="0">
                <a:solidFill>
                  <a:schemeClr val="bg1"/>
                </a:solidFill>
              </a:rPr>
              <a:t>Because it includes the word remaining and that is vocabulary used in most subtracting questions. Also if Robert is eating it, he is eating some so it is being taken away and it is going</a:t>
            </a:r>
          </a:p>
        </p:txBody>
      </p:sp>
    </p:spTree>
    <p:extLst>
      <p:ext uri="{BB962C8B-B14F-4D97-AF65-F5344CB8AC3E}">
        <p14:creationId xmlns:p14="http://schemas.microsoft.com/office/powerpoint/2010/main" val="31099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animBg="1"/>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1522</Words>
  <Application>Microsoft Office PowerPoint</Application>
  <PresentationFormat>On-screen Show (4:3)</PresentationFormat>
  <Paragraphs>140</Paragraphs>
  <Slides>39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1_Office Theme</vt:lpstr>
      <vt:lpstr>Beat the nation!  Week 4</vt:lpstr>
      <vt:lpstr>Beat the Nation:  Week 4</vt:lpstr>
      <vt:lpstr>Beat the Nation: Overview</vt:lpstr>
      <vt:lpstr>PowerPoint Presentation</vt:lpstr>
      <vt:lpstr>Beat the nation!  SATs  Week 4</vt:lpstr>
      <vt:lpstr>PowerPoint Presentation</vt:lpstr>
      <vt:lpstr>PowerPoint Presentation</vt:lpstr>
      <vt:lpstr>PowerPoint Presentation</vt:lpstr>
      <vt:lpstr>PowerPoint Presentation</vt:lpstr>
      <vt:lpstr>Beat the nation!  GCSE Foundation  Week 4</vt:lpstr>
      <vt:lpstr>PowerPoint Presentation</vt:lpstr>
      <vt:lpstr>PowerPoint Presentation</vt:lpstr>
      <vt:lpstr>PowerPoint Presentation</vt:lpstr>
      <vt:lpstr>PowerPoint Presentation</vt:lpstr>
      <vt:lpstr>Beat the nation!  GCSE Higher  Week 4</vt:lpstr>
      <vt:lpstr>PowerPoint Presentation</vt:lpstr>
      <vt:lpstr>PowerPoint Presentation</vt:lpstr>
      <vt:lpstr>PowerPoint Presentation</vt:lpstr>
      <vt:lpstr>PowerPoint Presentation</vt:lpstr>
      <vt:lpstr>Beat the Nation: How to find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Revision Schemes of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nation!  Week 1</dc:title>
  <dc:creator>Craig Barton</dc:creator>
  <cp:lastModifiedBy>Craig Barton</cp:lastModifiedBy>
  <cp:revision>13</cp:revision>
  <dcterms:created xsi:type="dcterms:W3CDTF">2020-02-28T08:37:17Z</dcterms:created>
  <dcterms:modified xsi:type="dcterms:W3CDTF">2020-03-02T12:53:42Z</dcterms:modified>
</cp:coreProperties>
</file>