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59" r:id="rId5"/>
    <p:sldId id="295" r:id="rId6"/>
    <p:sldId id="298" r:id="rId7"/>
    <p:sldId id="296" r:id="rId8"/>
    <p:sldId id="297" r:id="rId9"/>
    <p:sldId id="301" r:id="rId10"/>
    <p:sldId id="299" r:id="rId11"/>
    <p:sldId id="302" r:id="rId12"/>
    <p:sldId id="303" r:id="rId13"/>
    <p:sldId id="304" r:id="rId14"/>
    <p:sldId id="307" r:id="rId15"/>
    <p:sldId id="305" r:id="rId16"/>
    <p:sldId id="308" r:id="rId17"/>
    <p:sldId id="306" r:id="rId18"/>
    <p:sldId id="311" r:id="rId19"/>
    <p:sldId id="309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87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N3: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Rounding Numbers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Rounding whole numbers to nearest 10, 100, 1000.</a:t>
            </a:r>
          </a:p>
          <a:p>
            <a:r>
              <a:rPr lang="en-GB" sz="2800" dirty="0" smtClean="0"/>
              <a:t>Activity takes around 45+ minutes. Each student needs mini-whiteboard.</a:t>
            </a:r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3432" y="831671"/>
            <a:ext cx="371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 Level </a:t>
            </a:r>
            <a:r>
              <a:rPr lang="en-GB" dirty="0" smtClean="0"/>
              <a:t>3</a:t>
            </a:r>
            <a:r>
              <a:rPr lang="en-GB" dirty="0"/>
              <a:t> </a:t>
            </a:r>
            <a:r>
              <a:rPr lang="en-GB" dirty="0" smtClean="0"/>
              <a:t>or 4</a:t>
            </a:r>
            <a:r>
              <a:rPr lang="en-GB" dirty="0" smtClean="0"/>
              <a:t>?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4913" y="1379863"/>
            <a:ext cx="776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Need ~ 15 very long, consumable strips of paper / card. About 5cm or 10cm wide, but 1 or 2m long.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435" y="51642"/>
            <a:ext cx="490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Check: What will you do?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3914" y="815182"/>
            <a:ext cx="872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1.		Create a number line from 0 to 200, marked every ‘5’ 		units.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63496" y="1930249"/>
            <a:ext cx="6279071" cy="551720"/>
            <a:chOff x="1405704" y="3308466"/>
            <a:chExt cx="6279071" cy="551720"/>
          </a:xfrm>
        </p:grpSpPr>
        <p:grpSp>
          <p:nvGrpSpPr>
            <p:cNvPr id="5" name="Group 4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086489" y="2562461"/>
            <a:ext cx="4022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Stick it down so that it doesn’t move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8688" y="3155087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2.		Create 20 ‘number cards’. Any numbers between 0 and 		200, but make some awkward like 57, 139, or even 			67½! 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9694" y="4381420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3.		Place each card near where it should be on th</a:t>
            </a:r>
            <a:r>
              <a:rPr lang="en-GB" sz="2400" dirty="0" smtClean="0"/>
              <a:t>e number 		line.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2599" y="5214332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4.		Most important!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/>
              <a:t>Adjust the position of each card so that it is beside its 		nearest ‘10’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688807" y="5979059"/>
            <a:ext cx="5285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Now stick the cards down so they don’t move.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01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0332" y="64787"/>
            <a:ext cx="3485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Stop and Assess…</a:t>
            </a:r>
            <a:endParaRPr lang="en-GB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538837" y="311908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541109" y="2684623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184354" y="3123631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922735" y="311908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00478" y="3141498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446171" y="2272218"/>
            <a:ext cx="63708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16 ½ 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544118" y="186414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198952" y="3167148"/>
            <a:ext cx="822315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188.7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452035" y="3119064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1922735" y="2684623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6362608" y="2749908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191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32377" y="3175811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008371" y="2752596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199</a:t>
            </a:r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313037" y="3588817"/>
            <a:ext cx="6279071" cy="551720"/>
            <a:chOff x="1405704" y="3308466"/>
            <a:chExt cx="6279071" cy="551720"/>
          </a:xfrm>
        </p:grpSpPr>
        <p:grpSp>
          <p:nvGrpSpPr>
            <p:cNvPr id="66" name="Group 65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3806855" y="3123631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822006" y="882767"/>
            <a:ext cx="7254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 soon want you to go and check others work. 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138" y="4395794"/>
            <a:ext cx="7254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If you think they have put a card in the wrong place on their number line, write one small ‘x’ on the card.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946297" y="6165066"/>
            <a:ext cx="746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7030A0"/>
                </a:solidFill>
              </a:rPr>
              <a:t>How many errors can you spot in other student’s work?</a:t>
            </a:r>
            <a:endParaRPr lang="en-GB" sz="2400" i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3138" y="5121993"/>
            <a:ext cx="79155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If someone else has already marked it with a cross, and you agree it is wrong, add another small cross. But if you think it’s </a:t>
            </a:r>
            <a:r>
              <a:rPr lang="en-GB" sz="2000" dirty="0" smtClean="0"/>
              <a:t>correct, </a:t>
            </a:r>
            <a:r>
              <a:rPr lang="en-GB" sz="2000" dirty="0"/>
              <a:t>put a little tick.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33837" y="298873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55819" y="25405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20965" y="29790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01113" y="303510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12438" y="305493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Wingdings" pitchFamily="2" charset="2"/>
                <a:sym typeface="Wingdings"/>
              </a:rPr>
              <a:t></a:t>
            </a:r>
            <a:endParaRPr lang="en-GB" b="1" dirty="0">
              <a:solidFill>
                <a:srgbClr val="FF0000"/>
              </a:solidFill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00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" grpId="0"/>
      <p:bldP spid="4" grpId="0"/>
      <p:bldP spid="5" grpId="0"/>
      <p:bldP spid="61" grpId="0"/>
      <p:bldP spid="68" grpId="0"/>
      <p:bldP spid="71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1086" y="64787"/>
            <a:ext cx="4907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Check: What will you do?</a:t>
            </a:r>
            <a:endParaRPr lang="en-GB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538837" y="311908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541109" y="2684623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184354" y="3123631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922735" y="311908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00478" y="3141498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446171" y="2272218"/>
            <a:ext cx="63708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16 ½ 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544118" y="186414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198952" y="3167148"/>
            <a:ext cx="822315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188.7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452035" y="3119064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1922735" y="2684623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6362608" y="2749908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191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32377" y="3175811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008371" y="2752596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199</a:t>
            </a:r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313037" y="3588817"/>
            <a:ext cx="6279071" cy="551720"/>
            <a:chOff x="1405704" y="3308466"/>
            <a:chExt cx="6279071" cy="551720"/>
          </a:xfrm>
        </p:grpSpPr>
        <p:grpSp>
          <p:nvGrpSpPr>
            <p:cNvPr id="66" name="Group 65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3806855" y="3123631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822006" y="882767"/>
            <a:ext cx="7254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 soon want you to go and check others work. 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138" y="4395794"/>
            <a:ext cx="7254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If you think they have put a card in the wrong place on their number line, write one small ‘x’ on the card.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946297" y="6165066"/>
            <a:ext cx="746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7030A0"/>
                </a:solidFill>
              </a:rPr>
              <a:t>How many errors can you spot in other student’s work?</a:t>
            </a:r>
            <a:endParaRPr lang="en-GB" sz="2400" i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3138" y="5121993"/>
            <a:ext cx="79155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If someone else has already marked it with a cross, and you agree it is wrong, add another small cross. But if you think it’s </a:t>
            </a:r>
            <a:r>
              <a:rPr lang="en-GB" sz="2000" dirty="0" smtClean="0"/>
              <a:t>correct, </a:t>
            </a:r>
            <a:r>
              <a:rPr lang="en-GB" sz="2000" dirty="0"/>
              <a:t>put a little tick.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33837" y="298873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55819" y="25405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20965" y="29790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01113" y="303510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12438" y="305493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Wingdings" pitchFamily="2" charset="2"/>
                <a:sym typeface="Wingdings"/>
              </a:rPr>
              <a:t></a:t>
            </a:r>
            <a:endParaRPr lang="en-GB" b="1" dirty="0">
              <a:solidFill>
                <a:srgbClr val="FF0000"/>
              </a:solidFill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9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4412" y="64787"/>
            <a:ext cx="5190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Return to your own table…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6685" y="3705807"/>
            <a:ext cx="5275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Have they made a mistake, or you?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6685" y="1199060"/>
            <a:ext cx="497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Who spotted the most mistakes?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1425" y="4157761"/>
            <a:ext cx="764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Make any corrections, so that everything is perfect.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2462" y="5303185"/>
            <a:ext cx="734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I will come and take a photo to record your work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1945" y="2465553"/>
            <a:ext cx="8544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Look to see if others have added any marks to your cards.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2451" y="2917507"/>
            <a:ext cx="4390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Did anyone do perfect work?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00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9060" y="1130601"/>
            <a:ext cx="5432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have we learnt so far?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309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921" y="168849"/>
            <a:ext cx="917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 second number line  0 to 2000 marked in ‘50’s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3914" y="815182"/>
            <a:ext cx="872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1.		Create a number line from 0 to </a:t>
            </a:r>
            <a:r>
              <a:rPr lang="en-GB" sz="2400" b="1" dirty="0" smtClean="0"/>
              <a:t>2000</a:t>
            </a:r>
            <a:r>
              <a:rPr lang="en-GB" sz="2400" dirty="0" smtClean="0"/>
              <a:t>, marked every 			‘</a:t>
            </a:r>
            <a:r>
              <a:rPr lang="en-GB" sz="2400" b="1" dirty="0" smtClean="0"/>
              <a:t>50</a:t>
            </a:r>
            <a:r>
              <a:rPr lang="en-GB" sz="2400" dirty="0" smtClean="0"/>
              <a:t>’ units.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18688" y="3155087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2.		Create 20 ‘number cards’. Any numbers between 0 and 		2000. Make some awkward!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9694" y="4381420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3.		Place each card near where it should be on th</a:t>
            </a:r>
            <a:r>
              <a:rPr lang="en-GB" sz="2400" dirty="0" smtClean="0"/>
              <a:t>e number 		line.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2599" y="5214332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4.		Most important!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/>
              <a:t>Adjust the position of each card so that it is beside its 		nearest ‘</a:t>
            </a:r>
            <a:r>
              <a:rPr lang="en-GB" sz="2400" b="1" dirty="0" smtClean="0"/>
              <a:t>100</a:t>
            </a:r>
            <a:r>
              <a:rPr lang="en-GB" sz="2400" dirty="0" smtClean="0"/>
              <a:t>’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166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797" y="1130601"/>
            <a:ext cx="6920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have we learnt anything new?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11764" y="2102808"/>
            <a:ext cx="7954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Have you got quicker adjusting the cards?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396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921" y="168849"/>
            <a:ext cx="8924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 3</a:t>
            </a:r>
            <a:r>
              <a:rPr lang="en-GB" sz="3600" baseline="30000" dirty="0" smtClean="0"/>
              <a:t>rd</a:t>
            </a:r>
            <a:r>
              <a:rPr lang="en-GB" sz="3600" dirty="0" smtClean="0"/>
              <a:t> number line  0 to 20,000 marked in ‘500’s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3914" y="815182"/>
            <a:ext cx="872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1.		Create a number line from 0 to </a:t>
            </a:r>
            <a:r>
              <a:rPr lang="en-GB" sz="2400" b="1" dirty="0" smtClean="0"/>
              <a:t>20, 000</a:t>
            </a:r>
            <a:r>
              <a:rPr lang="en-GB" sz="2400" dirty="0" smtClean="0"/>
              <a:t>, marked every 		‘</a:t>
            </a:r>
            <a:r>
              <a:rPr lang="en-GB" sz="2400" b="1" dirty="0" smtClean="0"/>
              <a:t>500</a:t>
            </a:r>
            <a:r>
              <a:rPr lang="en-GB" sz="2400" dirty="0" smtClean="0"/>
              <a:t>’ units.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18688" y="3155087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2.		Create 20 ‘number cards’. Any numbers between 0 and 		20,000. Make some awkward!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9694" y="4381420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3.		Place each card near where it should be on th</a:t>
            </a:r>
            <a:r>
              <a:rPr lang="en-GB" sz="2400" dirty="0" smtClean="0"/>
              <a:t>e number 		line.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2599" y="5214332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4.		Most important!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/>
              <a:t>Adjust the position of each card so that it is beside its 		nearest ‘</a:t>
            </a:r>
            <a:r>
              <a:rPr lang="en-GB" sz="2400" b="1" dirty="0" smtClean="0"/>
              <a:t>1000</a:t>
            </a:r>
            <a:r>
              <a:rPr lang="en-GB" sz="2400" dirty="0" smtClean="0"/>
              <a:t>’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907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10" y="427405"/>
            <a:ext cx="870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Start to clear up…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01169" y="1658357"/>
            <a:ext cx="4209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Photo’s of final number line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74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5649" y="1130601"/>
            <a:ext cx="5784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Have we learnt anything else?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6128" y="2093037"/>
            <a:ext cx="8961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Have you got even quicker adjusting the cards?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41130" y="3195912"/>
            <a:ext cx="7307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Which do you find easiest: </a:t>
            </a:r>
          </a:p>
          <a:p>
            <a:pPr algn="ctr"/>
            <a:r>
              <a:rPr lang="en-GB" sz="3600" dirty="0"/>
              <a:t>r</a:t>
            </a:r>
            <a:r>
              <a:rPr lang="en-GB" sz="3600" dirty="0" smtClean="0"/>
              <a:t>ounding to nearest 10, 100 or 1000?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216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785028"/>
            <a:ext cx="54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team needs 4 off   1-2m long strips of paper or card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166028"/>
            <a:ext cx="544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Pens + </a:t>
            </a:r>
            <a:r>
              <a:rPr lang="en-GB" dirty="0" err="1" smtClean="0"/>
              <a:t>blu-tac</a:t>
            </a:r>
            <a:r>
              <a:rPr lang="en-GB" dirty="0" smtClean="0"/>
              <a:t> to temporarily stick things down on desks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547028"/>
            <a:ext cx="747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~1000 blank cards approximately 2cm square.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882504"/>
            <a:ext cx="363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mini-whiteboard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31624" y="4461688"/>
            <a:ext cx="545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CAMARA to take photos </a:t>
            </a:r>
            <a:r>
              <a:rPr lang="en-GB" dirty="0" smtClean="0"/>
              <a:t>to stick </a:t>
            </a:r>
            <a:r>
              <a:rPr lang="en-GB" dirty="0" smtClean="0"/>
              <a:t>in books and/or display.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8156" y="168849"/>
            <a:ext cx="3386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Final Assessment</a:t>
            </a:r>
            <a:endParaRPr lang="en-GB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1452562"/>
            <a:ext cx="7953375" cy="395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95312" y="1510748"/>
            <a:ext cx="7953375" cy="3694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95312" y="1988840"/>
            <a:ext cx="7953375" cy="6750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95312" y="2782981"/>
            <a:ext cx="7953375" cy="7642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5312" y="3654025"/>
            <a:ext cx="7953375" cy="7642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5312" y="4518316"/>
            <a:ext cx="7953375" cy="7642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89011" y="817366"/>
            <a:ext cx="256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Mini-whiteboards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54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5959" y="2402006"/>
            <a:ext cx="6023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give initial answers individually on mini-whiteboards.</a:t>
            </a:r>
          </a:p>
          <a:p>
            <a:r>
              <a:rPr lang="en-GB" dirty="0" smtClean="0"/>
              <a:t>If they struggle, explain you will return to it later in session.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3112" y="39469"/>
            <a:ext cx="5794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Think abou</a:t>
            </a:r>
            <a:r>
              <a:rPr lang="en-GB" sz="3600" dirty="0" smtClean="0"/>
              <a:t>t these questions</a:t>
            </a:r>
            <a:r>
              <a:rPr lang="en-GB" sz="3600" dirty="0" smtClean="0"/>
              <a:t>…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1372728" y="1012065"/>
            <a:ext cx="5660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far away is Ipswich town centre?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5000" y="1560257"/>
            <a:ext cx="691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long would it take you to cycle to school?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63624" y="2108449"/>
            <a:ext cx="5551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many people are at this school?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65896" y="2656641"/>
            <a:ext cx="3241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long is a pencil?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9928" y="3546033"/>
            <a:ext cx="679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Do we always need to give accurate answers?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8552" y="4094225"/>
            <a:ext cx="699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Are very accurate answers sometimes STUPID?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7220" y="51642"/>
            <a:ext cx="1960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Rounding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2137" y="1027843"/>
            <a:ext cx="7588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Quite often, we need to round answers to the nearest 10 or 100.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2137" y="2181257"/>
            <a:ext cx="6438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e.g. How many people are in school today?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5597" y="2704477"/>
            <a:ext cx="69546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Would it be best giving an exact answer, or round it to the nearest 10, or the nearest 100?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435" y="51642"/>
            <a:ext cx="4349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Pairs Work: Your will…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3914" y="815182"/>
            <a:ext cx="8729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1.		Create a number line from 0 to 200, marked every ‘5’ 		units.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63496" y="1930249"/>
            <a:ext cx="6279071" cy="551720"/>
            <a:chOff x="1405704" y="3308466"/>
            <a:chExt cx="6279071" cy="551720"/>
          </a:xfrm>
        </p:grpSpPr>
        <p:grpSp>
          <p:nvGrpSpPr>
            <p:cNvPr id="5" name="Group 4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086489" y="2562461"/>
            <a:ext cx="4022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Stick it down so that it doesn’t move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18688" y="3155087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2.		Create 20 ‘number cards’. Any numbers between 0 and 		200, but make some awkward like 57, 139, or even 			67½! 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9694" y="4381420"/>
            <a:ext cx="89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3.		Place each card near where it should be on th</a:t>
            </a:r>
            <a:r>
              <a:rPr lang="en-GB" sz="2400" dirty="0" smtClean="0"/>
              <a:t>e number 		line.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72599" y="5214332"/>
            <a:ext cx="892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4.		Most important!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/>
              <a:t>Adjust the position of each card so that it is beside its 		nearest ‘10’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688807" y="5979059"/>
            <a:ext cx="5285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Now stick the cards down so they don’t move.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66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5428" y="51642"/>
            <a:ext cx="6047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It will look something like this…</a:t>
            </a:r>
            <a:endParaRPr lang="en-GB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631504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633776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564112" y="284328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015402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93145" y="286114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538838" y="1991867"/>
            <a:ext cx="63708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16 ½ 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636785" y="158379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291619" y="2886797"/>
            <a:ext cx="822315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188.7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544702" y="288124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015402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5275" y="2469557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191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125044" y="2895460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101038" y="2472245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199</a:t>
            </a:r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405704" y="3308466"/>
            <a:ext cx="6279071" cy="551720"/>
            <a:chOff x="1405704" y="3308466"/>
            <a:chExt cx="6279071" cy="551720"/>
          </a:xfrm>
        </p:grpSpPr>
        <p:grpSp>
          <p:nvGrpSpPr>
            <p:cNvPr id="66" name="Group 65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4554227" y="245262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54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991917" y="4216283"/>
            <a:ext cx="53813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e</a:t>
            </a:r>
            <a:r>
              <a:rPr lang="en-GB" sz="2800" dirty="0" smtClean="0">
                <a:solidFill>
                  <a:srgbClr val="7030A0"/>
                </a:solidFill>
              </a:rPr>
              <a:t>xcept that two of these are wrong.</a:t>
            </a:r>
          </a:p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Can you see which </a:t>
            </a:r>
            <a:r>
              <a:rPr lang="en-GB" sz="2800" i="1" dirty="0" smtClean="0">
                <a:solidFill>
                  <a:srgbClr val="7030A0"/>
                </a:solidFill>
              </a:rPr>
              <a:t>are wrong?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5428" y="51642"/>
            <a:ext cx="6047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It will look something like this…</a:t>
            </a:r>
            <a:endParaRPr lang="en-GB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631504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633776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564112" y="284328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015402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93145" y="286114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538838" y="1991867"/>
            <a:ext cx="63708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16 ½ 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636785" y="158379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291619" y="2886797"/>
            <a:ext cx="822315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188.7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544702" y="288124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015402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5275" y="2469557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191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125044" y="2895460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194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101038" y="2472245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199</a:t>
            </a:r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405704" y="3308466"/>
            <a:ext cx="6279071" cy="551720"/>
            <a:chOff x="1405704" y="3308466"/>
            <a:chExt cx="6279071" cy="551720"/>
          </a:xfrm>
        </p:grpSpPr>
        <p:grpSp>
          <p:nvGrpSpPr>
            <p:cNvPr id="66" name="Group 65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35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4554227" y="245262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54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991917" y="4216283"/>
            <a:ext cx="53813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e</a:t>
            </a:r>
            <a:r>
              <a:rPr lang="en-GB" sz="2800" dirty="0" smtClean="0">
                <a:solidFill>
                  <a:srgbClr val="7030A0"/>
                </a:solidFill>
              </a:rPr>
              <a:t>xcept that two of these are wrong.</a:t>
            </a:r>
          </a:p>
          <a:p>
            <a:pPr algn="ctr"/>
            <a:r>
              <a:rPr lang="en-GB" sz="2800" i="1" dirty="0" smtClean="0">
                <a:solidFill>
                  <a:srgbClr val="7030A0"/>
                </a:solidFill>
              </a:rPr>
              <a:t>Can you see which </a:t>
            </a:r>
            <a:r>
              <a:rPr lang="en-GB" sz="2800" i="1" dirty="0" smtClean="0">
                <a:solidFill>
                  <a:srgbClr val="7030A0"/>
                </a:solidFill>
              </a:rPr>
              <a:t>are wrong?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5428" y="51642"/>
            <a:ext cx="6047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It will look something like this…</a:t>
            </a:r>
            <a:endParaRPr lang="en-GB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2631504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633776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564112" y="284328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015402" y="2838736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393145" y="2861147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2538838" y="1991867"/>
            <a:ext cx="63708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16 ½ 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636785" y="158379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291619" y="2886797"/>
            <a:ext cx="822315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188.7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4544702" y="2881245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47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015402" y="2404272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5275" y="2469557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191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125044" y="2895460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101038" y="2472245"/>
            <a:ext cx="58373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199</a:t>
            </a:r>
            <a:endParaRPr lang="en-GB" dirty="0"/>
          </a:p>
        </p:txBody>
      </p:sp>
      <p:grpSp>
        <p:nvGrpSpPr>
          <p:cNvPr id="67" name="Group 66"/>
          <p:cNvGrpSpPr/>
          <p:nvPr/>
        </p:nvGrpSpPr>
        <p:grpSpPr>
          <a:xfrm>
            <a:off x="1405704" y="3308466"/>
            <a:ext cx="6279071" cy="551720"/>
            <a:chOff x="1405704" y="3308466"/>
            <a:chExt cx="6279071" cy="551720"/>
          </a:xfrm>
        </p:grpSpPr>
        <p:grpSp>
          <p:nvGrpSpPr>
            <p:cNvPr id="66" name="Group 65"/>
            <p:cNvGrpSpPr/>
            <p:nvPr/>
          </p:nvGrpSpPr>
          <p:grpSpPr>
            <a:xfrm>
              <a:off x="6383555" y="3316428"/>
              <a:ext cx="1301220" cy="543758"/>
              <a:chOff x="6383555" y="3316428"/>
              <a:chExt cx="1301220" cy="54375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383555" y="3316428"/>
                <a:ext cx="1043088" cy="234286"/>
                <a:chOff x="7134195" y="2060812"/>
                <a:chExt cx="1043088" cy="234286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7134195" y="2060812"/>
                  <a:ext cx="104308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177283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7811068" y="2060812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485796" y="2079009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149051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200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5275" y="3490854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190</a:t>
                </a:r>
                <a:endParaRPr lang="en-GB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405704" y="3308466"/>
              <a:ext cx="4517411" cy="551720"/>
              <a:chOff x="1405704" y="3308466"/>
              <a:chExt cx="4517411" cy="5517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405704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3716" y="349085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6713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10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630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15</a:t>
                </a:r>
                <a:endParaRPr lang="en-GB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1247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20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55618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25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5781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30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73662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35</a:t>
                </a:r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1680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40</a:t>
                </a:r>
                <a:endParaRPr lang="en-GB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542184" y="3308466"/>
                <a:ext cx="4380931" cy="238189"/>
                <a:chOff x="1542184" y="3308466"/>
                <a:chExt cx="4380931" cy="238189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542184" y="3316428"/>
                  <a:ext cx="4380931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950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731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5512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16058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3872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51686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126158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80430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482441" y="33084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4771338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449481" y="3330566"/>
                  <a:ext cx="0" cy="216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TextBox 61"/>
              <p:cNvSpPr txBox="1"/>
              <p:nvPr/>
            </p:nvSpPr>
            <p:spPr>
              <a:xfrm>
                <a:off x="4240129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45</a:t>
                </a:r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61986" y="349085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r>
                  <a:rPr lang="en-GB" dirty="0" smtClean="0"/>
                  <a:t>0</a:t>
                </a:r>
                <a:endParaRPr lang="en-GB" dirty="0"/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4554227" y="2452620"/>
            <a:ext cx="43598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54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2641397" y="4216283"/>
            <a:ext cx="4082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Where would this card go?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02538" y="4743827"/>
            <a:ext cx="54591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115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3999657" y="5478385"/>
            <a:ext cx="1229500" cy="543758"/>
            <a:chOff x="3999657" y="5393321"/>
            <a:chExt cx="1229500" cy="543758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013001" y="5393321"/>
              <a:ext cx="104308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971025" y="5393321"/>
              <a:ext cx="0" cy="21608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604810" y="5393321"/>
              <a:ext cx="0" cy="21608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279538" y="5411518"/>
              <a:ext cx="0" cy="21608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693433" y="556774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120</a:t>
              </a:r>
              <a:endParaRPr lang="en-GB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999657" y="556774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110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941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903</Words>
  <Application>Microsoft Office PowerPoint</Application>
  <PresentationFormat>On-screen Show (4:3)</PresentationFormat>
  <Paragraphs>266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Standards Unit N3: Rounding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94</cp:revision>
  <cp:lastPrinted>2012-04-27T11:37:36Z</cp:lastPrinted>
  <dcterms:created xsi:type="dcterms:W3CDTF">2006-08-16T00:00:00Z</dcterms:created>
  <dcterms:modified xsi:type="dcterms:W3CDTF">2012-04-27T14:02:30Z</dcterms:modified>
</cp:coreProperties>
</file>