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811" r:id="rId3"/>
    <p:sldId id="916" r:id="rId4"/>
    <p:sldId id="257" r:id="rId5"/>
    <p:sldId id="262" r:id="rId6"/>
    <p:sldId id="267" r:id="rId7"/>
    <p:sldId id="273" r:id="rId8"/>
    <p:sldId id="870" r:id="rId9"/>
    <p:sldId id="871" r:id="rId10"/>
    <p:sldId id="283" r:id="rId11"/>
    <p:sldId id="284" r:id="rId12"/>
    <p:sldId id="1125" r:id="rId13"/>
    <p:sldId id="1126" r:id="rId14"/>
    <p:sldId id="1127" r:id="rId15"/>
    <p:sldId id="1165" r:id="rId16"/>
    <p:sldId id="1166" r:id="rId17"/>
    <p:sldId id="1167" r:id="rId18"/>
    <p:sldId id="1168" r:id="rId19"/>
    <p:sldId id="1169" r:id="rId20"/>
    <p:sldId id="1170" r:id="rId21"/>
    <p:sldId id="882" r:id="rId22"/>
    <p:sldId id="883" r:id="rId23"/>
    <p:sldId id="1178" r:id="rId24"/>
    <p:sldId id="1179" r:id="rId25"/>
    <p:sldId id="884" r:id="rId26"/>
    <p:sldId id="1180" r:id="rId27"/>
    <p:sldId id="301" r:id="rId28"/>
    <p:sldId id="1252" r:id="rId29"/>
    <p:sldId id="302" r:id="rId30"/>
    <p:sldId id="1250" r:id="rId31"/>
    <p:sldId id="1251" r:id="rId32"/>
    <p:sldId id="894" r:id="rId33"/>
    <p:sldId id="895" r:id="rId34"/>
    <p:sldId id="906" r:id="rId35"/>
    <p:sldId id="907" r:id="rId36"/>
    <p:sldId id="1264" r:id="rId37"/>
    <p:sldId id="1265" r:id="rId38"/>
    <p:sldId id="308" r:id="rId39"/>
    <p:sldId id="316" r:id="rId40"/>
    <p:sldId id="1275" r:id="rId41"/>
    <p:sldId id="1276" r:id="rId42"/>
    <p:sldId id="1277" r:id="rId43"/>
    <p:sldId id="1278" r:id="rId44"/>
    <p:sldId id="1279" r:id="rId45"/>
    <p:sldId id="1280" r:id="rId46"/>
    <p:sldId id="333" r:id="rId47"/>
    <p:sldId id="334" r:id="rId48"/>
    <p:sldId id="1130" r:id="rId49"/>
    <p:sldId id="1131" r:id="rId50"/>
    <p:sldId id="1132" r:id="rId51"/>
    <p:sldId id="853" r:id="rId52"/>
    <p:sldId id="1318" r:id="rId53"/>
    <p:sldId id="1319" r:id="rId54"/>
    <p:sldId id="1320" r:id="rId55"/>
    <p:sldId id="1321" r:id="rId56"/>
    <p:sldId id="1322" r:id="rId57"/>
    <p:sldId id="359" r:id="rId58"/>
    <p:sldId id="360" r:id="rId59"/>
    <p:sldId id="935" r:id="rId60"/>
    <p:sldId id="936" r:id="rId61"/>
    <p:sldId id="369" r:id="rId62"/>
    <p:sldId id="370" r:id="rId63"/>
    <p:sldId id="944" r:id="rId64"/>
    <p:sldId id="947" r:id="rId65"/>
    <p:sldId id="948" r:id="rId66"/>
    <p:sldId id="1207" r:id="rId67"/>
    <p:sldId id="1346" r:id="rId68"/>
    <p:sldId id="1347" r:id="rId69"/>
    <p:sldId id="391" r:id="rId70"/>
    <p:sldId id="392" r:id="rId71"/>
    <p:sldId id="959" r:id="rId72"/>
    <p:sldId id="960" r:id="rId73"/>
    <p:sldId id="406" r:id="rId74"/>
    <p:sldId id="407" r:id="rId75"/>
    <p:sldId id="974" r:id="rId76"/>
    <p:sldId id="975" r:id="rId77"/>
    <p:sldId id="422" r:id="rId78"/>
    <p:sldId id="423" r:id="rId79"/>
    <p:sldId id="984" r:id="rId80"/>
    <p:sldId id="985" r:id="rId81"/>
    <p:sldId id="1220" r:id="rId82"/>
    <p:sldId id="1357" r:id="rId83"/>
    <p:sldId id="447" r:id="rId84"/>
    <p:sldId id="448" r:id="rId85"/>
    <p:sldId id="477" r:id="rId86"/>
    <p:sldId id="478" r:id="rId87"/>
    <p:sldId id="1017" r:id="rId88"/>
    <p:sldId id="1018" r:id="rId89"/>
    <p:sldId id="1224" r:id="rId90"/>
    <p:sldId id="1364" r:id="rId91"/>
    <p:sldId id="1365" r:id="rId92"/>
    <p:sldId id="498" r:id="rId93"/>
    <p:sldId id="500" r:id="rId94"/>
    <p:sldId id="797" r:id="rId95"/>
    <p:sldId id="1368" r:id="rId96"/>
    <p:sldId id="1369" r:id="rId97"/>
    <p:sldId id="1034" r:id="rId98"/>
    <p:sldId id="1374" r:id="rId99"/>
    <p:sldId id="1375" r:id="rId100"/>
    <p:sldId id="1376" r:id="rId101"/>
    <p:sldId id="1377" r:id="rId102"/>
    <p:sldId id="513" r:id="rId103"/>
    <p:sldId id="514" r:id="rId104"/>
    <p:sldId id="1044" r:id="rId105"/>
    <p:sldId id="1045" r:id="rId106"/>
    <p:sldId id="1133" r:id="rId107"/>
    <p:sldId id="1231" r:id="rId108"/>
    <p:sldId id="1232" r:id="rId109"/>
    <p:sldId id="1233" r:id="rId110"/>
    <p:sldId id="517" r:id="rId111"/>
    <p:sldId id="1405" r:id="rId112"/>
    <p:sldId id="1406" r:id="rId113"/>
    <p:sldId id="528" r:id="rId114"/>
    <p:sldId id="1407" r:id="rId115"/>
    <p:sldId id="1408" r:id="rId116"/>
    <p:sldId id="1091" r:id="rId117"/>
    <p:sldId id="1092" r:id="rId118"/>
    <p:sldId id="1102" r:id="rId119"/>
    <p:sldId id="1103" r:id="rId120"/>
    <p:sldId id="1116" r:id="rId121"/>
    <p:sldId id="1117" r:id="rId122"/>
    <p:sldId id="1246" r:id="rId123"/>
    <p:sldId id="1418" r:id="rId124"/>
    <p:sldId id="1419" r:id="rId125"/>
    <p:sldId id="264" r:id="rId126"/>
    <p:sldId id="269" r:id="rId127"/>
    <p:sldId id="271" r:id="rId128"/>
    <p:sldId id="866" r:id="rId129"/>
    <p:sldId id="867" r:id="rId130"/>
    <p:sldId id="874" r:id="rId131"/>
    <p:sldId id="875" r:id="rId132"/>
    <p:sldId id="1121" r:id="rId133"/>
    <p:sldId id="1122" r:id="rId134"/>
    <p:sldId id="1123" r:id="rId135"/>
    <p:sldId id="1124" r:id="rId136"/>
    <p:sldId id="287" r:id="rId137"/>
    <p:sldId id="1156" r:id="rId138"/>
    <p:sldId id="288" r:id="rId139"/>
    <p:sldId id="876" r:id="rId140"/>
    <p:sldId id="877" r:id="rId141"/>
    <p:sldId id="1171" r:id="rId142"/>
    <p:sldId id="1172" r:id="rId143"/>
    <p:sldId id="1173" r:id="rId144"/>
    <p:sldId id="1174" r:id="rId145"/>
    <p:sldId id="1175" r:id="rId146"/>
    <p:sldId id="1176" r:id="rId147"/>
    <p:sldId id="1177" r:id="rId148"/>
    <p:sldId id="1181" r:id="rId149"/>
    <p:sldId id="1182" r:id="rId150"/>
    <p:sldId id="1183" r:id="rId151"/>
    <p:sldId id="1184" r:id="rId152"/>
    <p:sldId id="1185" r:id="rId153"/>
    <p:sldId id="1186" r:id="rId154"/>
    <p:sldId id="836" r:id="rId155"/>
    <p:sldId id="1249" r:id="rId156"/>
    <p:sldId id="837" r:id="rId157"/>
    <p:sldId id="1248" r:id="rId158"/>
    <p:sldId id="890" r:id="rId159"/>
    <p:sldId id="1260" r:id="rId160"/>
    <p:sldId id="1261" r:id="rId161"/>
    <p:sldId id="1262" r:id="rId162"/>
    <p:sldId id="1263" r:id="rId163"/>
    <p:sldId id="903" r:id="rId164"/>
    <p:sldId id="904" r:id="rId165"/>
    <p:sldId id="905" r:id="rId166"/>
    <p:sldId id="1266" r:id="rId167"/>
    <p:sldId id="908" r:id="rId168"/>
    <p:sldId id="909" r:id="rId169"/>
    <p:sldId id="310" r:id="rId170"/>
    <p:sldId id="311" r:id="rId171"/>
    <p:sldId id="344" r:id="rId172"/>
    <p:sldId id="1269" r:id="rId173"/>
    <p:sldId id="1270" r:id="rId174"/>
    <p:sldId id="1187" r:id="rId175"/>
    <p:sldId id="1188" r:id="rId176"/>
    <p:sldId id="1189" r:id="rId177"/>
    <p:sldId id="1271" r:id="rId178"/>
    <p:sldId id="1190" r:id="rId179"/>
    <p:sldId id="1191" r:id="rId180"/>
    <p:sldId id="1192" r:id="rId181"/>
    <p:sldId id="1281" r:id="rId182"/>
    <p:sldId id="1193" r:id="rId183"/>
    <p:sldId id="1194" r:id="rId184"/>
    <p:sldId id="1282" r:id="rId185"/>
    <p:sldId id="1285" r:id="rId186"/>
    <p:sldId id="1283" r:id="rId187"/>
    <p:sldId id="1284" r:id="rId188"/>
    <p:sldId id="1286" r:id="rId189"/>
    <p:sldId id="1287" r:id="rId190"/>
    <p:sldId id="1195" r:id="rId191"/>
    <p:sldId id="365" r:id="rId192"/>
    <p:sldId id="312" r:id="rId193"/>
    <p:sldId id="1288" r:id="rId194"/>
    <p:sldId id="922" r:id="rId195"/>
    <p:sldId id="923" r:id="rId196"/>
    <p:sldId id="1290" r:id="rId197"/>
    <p:sldId id="928" r:id="rId198"/>
    <p:sldId id="929" r:id="rId199"/>
    <p:sldId id="1291" r:id="rId200"/>
    <p:sldId id="1292" r:id="rId201"/>
    <p:sldId id="1293" r:id="rId202"/>
    <p:sldId id="930" r:id="rId203"/>
    <p:sldId id="1196" r:id="rId204"/>
    <p:sldId id="1310" r:id="rId205"/>
    <p:sldId id="1311" r:id="rId206"/>
    <p:sldId id="1312" r:id="rId207"/>
    <p:sldId id="1313" r:id="rId208"/>
    <p:sldId id="1314" r:id="rId209"/>
    <p:sldId id="1199" r:id="rId210"/>
    <p:sldId id="1200" r:id="rId211"/>
    <p:sldId id="1315" r:id="rId212"/>
    <p:sldId id="1316" r:id="rId213"/>
    <p:sldId id="1317" r:id="rId214"/>
    <p:sldId id="1201" r:id="rId215"/>
    <p:sldId id="931" r:id="rId216"/>
    <p:sldId id="932" r:id="rId217"/>
    <p:sldId id="366" r:id="rId218"/>
    <p:sldId id="367" r:id="rId219"/>
    <p:sldId id="1202" r:id="rId220"/>
    <p:sldId id="1203" r:id="rId221"/>
    <p:sldId id="1330" r:id="rId222"/>
    <p:sldId id="1204" r:id="rId223"/>
    <p:sldId id="1334" r:id="rId224"/>
    <p:sldId id="1335" r:id="rId225"/>
    <p:sldId id="377" r:id="rId226"/>
    <p:sldId id="380" r:id="rId227"/>
    <p:sldId id="1336" r:id="rId228"/>
    <p:sldId id="937" r:id="rId229"/>
    <p:sldId id="938" r:id="rId230"/>
    <p:sldId id="1344" r:id="rId231"/>
    <p:sldId id="939" r:id="rId232"/>
    <p:sldId id="951" r:id="rId233"/>
    <p:sldId id="952" r:id="rId234"/>
    <p:sldId id="382" r:id="rId235"/>
    <p:sldId id="1348" r:id="rId236"/>
    <p:sldId id="1349" r:id="rId237"/>
    <p:sldId id="963" r:id="rId238"/>
    <p:sldId id="964" r:id="rId239"/>
    <p:sldId id="1209" r:id="rId240"/>
    <p:sldId id="1210" r:id="rId241"/>
    <p:sldId id="1211" r:id="rId242"/>
    <p:sldId id="399" r:id="rId243"/>
    <p:sldId id="415" r:id="rId244"/>
    <p:sldId id="971" r:id="rId245"/>
    <p:sldId id="972" r:id="rId246"/>
    <p:sldId id="1212" r:id="rId247"/>
    <p:sldId id="1354" r:id="rId248"/>
    <p:sldId id="1215" r:id="rId249"/>
    <p:sldId id="1216" r:id="rId250"/>
    <p:sldId id="1217" r:id="rId251"/>
    <p:sldId id="432" r:id="rId252"/>
    <p:sldId id="433" r:id="rId253"/>
    <p:sldId id="822" r:id="rId254"/>
    <p:sldId id="823" r:id="rId255"/>
    <p:sldId id="1218" r:id="rId256"/>
    <p:sldId id="1219" r:id="rId257"/>
    <p:sldId id="1222" r:id="rId258"/>
    <p:sldId id="1223" r:id="rId259"/>
    <p:sldId id="988" r:id="rId260"/>
    <p:sldId id="989" r:id="rId261"/>
    <p:sldId id="993" r:id="rId262"/>
    <p:sldId id="1358" r:id="rId263"/>
    <p:sldId id="1359" r:id="rId264"/>
    <p:sldId id="1360" r:id="rId265"/>
    <p:sldId id="1361" r:id="rId266"/>
    <p:sldId id="996" r:id="rId267"/>
    <p:sldId id="997" r:id="rId268"/>
    <p:sldId id="472" r:id="rId269"/>
    <p:sldId id="475" r:id="rId270"/>
    <p:sldId id="1362" r:id="rId271"/>
    <p:sldId id="1011" r:id="rId272"/>
    <p:sldId id="1366" r:id="rId273"/>
    <p:sldId id="1367" r:id="rId274"/>
    <p:sldId id="1014" r:id="rId275"/>
    <p:sldId id="1015" r:id="rId276"/>
    <p:sldId id="502" r:id="rId277"/>
    <p:sldId id="503" r:id="rId278"/>
    <p:sldId id="551" r:id="rId279"/>
    <p:sldId id="1021" r:id="rId280"/>
    <p:sldId id="1022" r:id="rId281"/>
    <p:sldId id="1024" r:id="rId282"/>
    <p:sldId id="1025" r:id="rId283"/>
    <p:sldId id="1026" r:id="rId284"/>
    <p:sldId id="1027" r:id="rId285"/>
    <p:sldId id="1378" r:id="rId286"/>
    <p:sldId id="1379" r:id="rId287"/>
    <p:sldId id="1226" r:id="rId288"/>
    <p:sldId id="1227" r:id="rId289"/>
    <p:sldId id="1228" r:id="rId290"/>
    <p:sldId id="1384" r:id="rId291"/>
    <p:sldId id="1385" r:id="rId292"/>
    <p:sldId id="505" r:id="rId293"/>
    <p:sldId id="1391" r:id="rId294"/>
    <p:sldId id="1392" r:id="rId295"/>
    <p:sldId id="1042" r:id="rId296"/>
    <p:sldId id="1043" r:id="rId297"/>
    <p:sldId id="1229" r:id="rId298"/>
    <p:sldId id="1230" r:id="rId299"/>
    <p:sldId id="507" r:id="rId300"/>
    <p:sldId id="508" r:id="rId301"/>
    <p:sldId id="1395" r:id="rId302"/>
    <p:sldId id="1052" r:id="rId303"/>
    <p:sldId id="1053" r:id="rId304"/>
    <p:sldId id="1397" r:id="rId305"/>
    <p:sldId id="1056" r:id="rId306"/>
    <p:sldId id="1399" r:id="rId307"/>
    <p:sldId id="1400" r:id="rId308"/>
    <p:sldId id="1058" r:id="rId309"/>
    <p:sldId id="1059" r:id="rId310"/>
    <p:sldId id="1401" r:id="rId311"/>
    <p:sldId id="1234" r:id="rId312"/>
    <p:sldId id="1235" r:id="rId313"/>
    <p:sldId id="542" r:id="rId314"/>
    <p:sldId id="543" r:id="rId315"/>
    <p:sldId id="1068" r:id="rId316"/>
    <p:sldId id="1076" r:id="rId317"/>
    <p:sldId id="1077" r:id="rId318"/>
    <p:sldId id="1236" r:id="rId319"/>
    <p:sldId id="1237" r:id="rId320"/>
    <p:sldId id="1238" r:id="rId321"/>
    <p:sldId id="1239" r:id="rId322"/>
    <p:sldId id="1240" r:id="rId323"/>
    <p:sldId id="1241" r:id="rId324"/>
    <p:sldId id="1106" r:id="rId325"/>
    <p:sldId id="1107" r:id="rId326"/>
    <p:sldId id="1411" r:id="rId327"/>
    <p:sldId id="1108" r:id="rId328"/>
    <p:sldId id="1109" r:id="rId329"/>
    <p:sldId id="1412" r:id="rId330"/>
    <p:sldId id="1114" r:id="rId331"/>
    <p:sldId id="1414" r:id="rId332"/>
    <p:sldId id="1415" r:id="rId333"/>
    <p:sldId id="265" r:id="rId334"/>
    <p:sldId id="274" r:id="rId335"/>
    <p:sldId id="277" r:id="rId336"/>
    <p:sldId id="289" r:id="rId337"/>
    <p:sldId id="290" r:id="rId338"/>
    <p:sldId id="1160" r:id="rId339"/>
    <p:sldId id="1162" r:id="rId340"/>
    <p:sldId id="1163" r:id="rId341"/>
    <p:sldId id="1164" r:id="rId342"/>
    <p:sldId id="832" r:id="rId343"/>
    <p:sldId id="1253" r:id="rId344"/>
    <p:sldId id="1254" r:id="rId345"/>
    <p:sldId id="1255" r:id="rId346"/>
    <p:sldId id="1256" r:id="rId347"/>
    <p:sldId id="911" r:id="rId348"/>
    <p:sldId id="1299" r:id="rId349"/>
    <p:sldId id="1300" r:id="rId350"/>
    <p:sldId id="1301" r:id="rId351"/>
    <p:sldId id="1302" r:id="rId352"/>
    <p:sldId id="1303" r:id="rId353"/>
    <p:sldId id="1304" r:id="rId354"/>
    <p:sldId id="1305" r:id="rId355"/>
    <p:sldId id="341" r:id="rId356"/>
    <p:sldId id="342" r:id="rId357"/>
    <p:sldId id="1306" r:id="rId358"/>
    <p:sldId id="1307" r:id="rId359"/>
    <p:sldId id="1308" r:id="rId360"/>
    <p:sldId id="1309" r:id="rId361"/>
    <p:sldId id="363" r:id="rId362"/>
    <p:sldId id="364" r:id="rId363"/>
    <p:sldId id="1333" r:id="rId364"/>
    <p:sldId id="343" r:id="rId365"/>
    <p:sldId id="383" r:id="rId366"/>
    <p:sldId id="1345" r:id="rId367"/>
    <p:sldId id="385" r:id="rId368"/>
    <p:sldId id="1350" r:id="rId369"/>
    <p:sldId id="968" r:id="rId370"/>
    <p:sldId id="1352" r:id="rId371"/>
    <p:sldId id="1353" r:id="rId372"/>
    <p:sldId id="401" r:id="rId373"/>
    <p:sldId id="402" r:id="rId374"/>
    <p:sldId id="441" r:id="rId375"/>
    <p:sldId id="1355" r:id="rId376"/>
    <p:sldId id="999" r:id="rId377"/>
    <p:sldId id="1000" r:id="rId378"/>
    <p:sldId id="1001" r:id="rId379"/>
    <p:sldId id="1005" r:id="rId380"/>
    <p:sldId id="1006" r:id="rId381"/>
    <p:sldId id="816" r:id="rId382"/>
    <p:sldId id="491" r:id="rId383"/>
    <p:sldId id="492" r:id="rId384"/>
    <p:sldId id="796" r:id="rId385"/>
    <p:sldId id="1372" r:id="rId386"/>
    <p:sldId id="1373" r:id="rId387"/>
    <p:sldId id="518" r:id="rId388"/>
    <p:sldId id="1393" r:id="rId389"/>
    <p:sldId id="1394" r:id="rId390"/>
    <p:sldId id="1050" r:id="rId391"/>
    <p:sldId id="1403" r:id="rId392"/>
    <p:sldId id="1404" r:id="rId393"/>
    <p:sldId id="526" r:id="rId394"/>
    <p:sldId id="538" r:id="rId395"/>
    <p:sldId id="1062" r:id="rId396"/>
    <p:sldId id="805" r:id="rId397"/>
    <p:sldId id="806" r:id="rId398"/>
    <p:sldId id="1244" r:id="rId399"/>
    <p:sldId id="1245" r:id="rId400"/>
    <p:sldId id="1413" r:id="rId401"/>
    <p:sldId id="553" r:id="rId402"/>
    <p:sldId id="554" r:id="rId403"/>
    <p:sldId id="555" r:id="rId404"/>
    <p:sldId id="865" r:id="rId405"/>
    <p:sldId id="556" r:id="rId406"/>
    <p:sldId id="557" r:id="rId407"/>
    <p:sldId id="1128" r:id="rId408"/>
    <p:sldId id="1129" r:id="rId409"/>
    <p:sldId id="1161" r:id="rId410"/>
    <p:sldId id="558" r:id="rId411"/>
    <p:sldId id="559" r:id="rId412"/>
    <p:sldId id="1257" r:id="rId413"/>
    <p:sldId id="1258" r:id="rId414"/>
    <p:sldId id="1259" r:id="rId415"/>
    <p:sldId id="561" r:id="rId416"/>
    <p:sldId id="1272" r:id="rId417"/>
    <p:sldId id="1273" r:id="rId418"/>
    <p:sldId id="1274" r:id="rId419"/>
    <p:sldId id="1206" r:id="rId420"/>
    <p:sldId id="1323" r:id="rId421"/>
    <p:sldId id="1324" r:id="rId422"/>
    <p:sldId id="1325" r:id="rId423"/>
    <p:sldId id="1326" r:id="rId424"/>
    <p:sldId id="1327" r:id="rId425"/>
    <p:sldId id="572" r:id="rId426"/>
    <p:sldId id="1331" r:id="rId427"/>
    <p:sldId id="1332" r:id="rId428"/>
    <p:sldId id="574" r:id="rId429"/>
    <p:sldId id="575" r:id="rId430"/>
    <p:sldId id="576" r:id="rId431"/>
    <p:sldId id="1337" r:id="rId432"/>
    <p:sldId id="580" r:id="rId433"/>
    <p:sldId id="581" r:id="rId434"/>
    <p:sldId id="962" r:id="rId435"/>
    <p:sldId id="986" r:id="rId436"/>
    <p:sldId id="987" r:id="rId437"/>
    <p:sldId id="593" r:id="rId438"/>
    <p:sldId id="594" r:id="rId439"/>
    <p:sldId id="598" r:id="rId440"/>
    <p:sldId id="600" r:id="rId441"/>
    <p:sldId id="1242" r:id="rId442"/>
    <p:sldId id="1386" r:id="rId443"/>
    <p:sldId id="1387" r:id="rId444"/>
    <p:sldId id="1388" r:id="rId445"/>
    <p:sldId id="1389" r:id="rId446"/>
    <p:sldId id="606" r:id="rId447"/>
    <p:sldId id="607" r:id="rId448"/>
    <p:sldId id="1390" r:id="rId449"/>
    <p:sldId id="611" r:id="rId450"/>
    <p:sldId id="612" r:id="rId451"/>
    <p:sldId id="1396" r:id="rId452"/>
    <p:sldId id="615" r:id="rId453"/>
    <p:sldId id="1409" r:id="rId454"/>
    <p:sldId id="1410" r:id="rId455"/>
    <p:sldId id="674" r:id="rId456"/>
    <p:sldId id="675" r:id="rId457"/>
    <p:sldId id="676" r:id="rId458"/>
    <p:sldId id="878" r:id="rId459"/>
    <p:sldId id="879" r:id="rId460"/>
    <p:sldId id="1135" r:id="rId461"/>
    <p:sldId id="1136" r:id="rId462"/>
    <p:sldId id="1137" r:id="rId463"/>
    <p:sldId id="1138" r:id="rId464"/>
    <p:sldId id="900" r:id="rId465"/>
    <p:sldId id="901" r:id="rId466"/>
    <p:sldId id="1139" r:id="rId467"/>
    <p:sldId id="1140" r:id="rId468"/>
    <p:sldId id="1141" r:id="rId469"/>
    <p:sldId id="1143" r:id="rId470"/>
    <p:sldId id="1142" r:id="rId471"/>
    <p:sldId id="1144" r:id="rId472"/>
    <p:sldId id="1145" r:id="rId473"/>
    <p:sldId id="684" r:id="rId474"/>
    <p:sldId id="685" r:id="rId475"/>
    <p:sldId id="1147" r:id="rId476"/>
    <p:sldId id="1148" r:id="rId477"/>
    <p:sldId id="1149" r:id="rId478"/>
    <p:sldId id="1150" r:id="rId479"/>
    <p:sldId id="1146" r:id="rId480"/>
    <p:sldId id="687" r:id="rId481"/>
    <p:sldId id="688" r:id="rId482"/>
    <p:sldId id="689" r:id="rId483"/>
    <p:sldId id="1294" r:id="rId484"/>
    <p:sldId id="1296" r:id="rId485"/>
    <p:sldId id="1297" r:id="rId486"/>
    <p:sldId id="1298" r:id="rId487"/>
    <p:sldId id="690" r:id="rId488"/>
    <p:sldId id="691" r:id="rId489"/>
    <p:sldId id="1328" r:id="rId490"/>
    <p:sldId id="1329" r:id="rId491"/>
    <p:sldId id="694" r:id="rId492"/>
    <p:sldId id="695" r:id="rId493"/>
    <p:sldId id="1341" r:id="rId494"/>
    <p:sldId id="1342" r:id="rId495"/>
    <p:sldId id="1343" r:id="rId496"/>
    <p:sldId id="863" r:id="rId497"/>
    <p:sldId id="864" r:id="rId498"/>
    <p:sldId id="1351" r:id="rId499"/>
    <p:sldId id="702" r:id="rId500"/>
    <p:sldId id="703" r:id="rId501"/>
    <p:sldId id="704" r:id="rId502"/>
    <p:sldId id="708" r:id="rId503"/>
    <p:sldId id="709" r:id="rId504"/>
    <p:sldId id="712" r:id="rId505"/>
    <p:sldId id="714" r:id="rId506"/>
    <p:sldId id="716" r:id="rId507"/>
    <p:sldId id="717" r:id="rId508"/>
    <p:sldId id="1363" r:id="rId509"/>
    <p:sldId id="719" r:id="rId510"/>
    <p:sldId id="720" r:id="rId511"/>
    <p:sldId id="792" r:id="rId512"/>
    <p:sldId id="1380" r:id="rId513"/>
    <p:sldId id="1381" r:id="rId514"/>
    <p:sldId id="1382" r:id="rId515"/>
    <p:sldId id="1383" r:id="rId516"/>
    <p:sldId id="829" r:id="rId517"/>
    <p:sldId id="830" r:id="rId518"/>
    <p:sldId id="727" r:id="rId519"/>
    <p:sldId id="728" r:id="rId520"/>
    <p:sldId id="1402" r:id="rId521"/>
    <p:sldId id="1071" r:id="rId522"/>
    <p:sldId id="1072" r:id="rId523"/>
    <p:sldId id="1075" r:id="rId524"/>
    <p:sldId id="1098" r:id="rId525"/>
    <p:sldId id="1099" r:id="rId526"/>
    <p:sldId id="1416" r:id="rId527"/>
    <p:sldId id="1417" r:id="rId528"/>
    <p:sldId id="731" r:id="rId529"/>
    <p:sldId id="1118" r:id="rId530"/>
    <p:sldId id="1119" r:id="rId531"/>
    <p:sldId id="1120" r:id="rId532"/>
    <p:sldId id="736" r:id="rId533"/>
    <p:sldId id="737" r:id="rId534"/>
    <p:sldId id="1151" r:id="rId535"/>
    <p:sldId id="1152" r:id="rId536"/>
    <p:sldId id="1153" r:id="rId537"/>
    <p:sldId id="897" r:id="rId538"/>
    <p:sldId id="898" r:id="rId539"/>
    <p:sldId id="899" r:id="rId540"/>
    <p:sldId id="741" r:id="rId541"/>
    <p:sldId id="1267" r:id="rId542"/>
    <p:sldId id="1268" r:id="rId543"/>
    <p:sldId id="747" r:id="rId544"/>
    <p:sldId id="748" r:id="rId545"/>
    <p:sldId id="1289" r:id="rId546"/>
    <p:sldId id="924" r:id="rId547"/>
    <p:sldId id="933" r:id="rId548"/>
    <p:sldId id="934" r:id="rId549"/>
    <p:sldId id="751" r:id="rId550"/>
    <p:sldId id="1338" r:id="rId551"/>
    <p:sldId id="1339" r:id="rId552"/>
    <p:sldId id="1340" r:id="rId553"/>
    <p:sldId id="956" r:id="rId554"/>
    <p:sldId id="957" r:id="rId555"/>
    <p:sldId id="958" r:id="rId556"/>
    <p:sldId id="759" r:id="rId557"/>
    <p:sldId id="760" r:id="rId558"/>
    <p:sldId id="982" r:id="rId559"/>
    <p:sldId id="1356" r:id="rId560"/>
    <p:sldId id="769" r:id="rId561"/>
    <p:sldId id="770" r:id="rId562"/>
    <p:sldId id="771" r:id="rId563"/>
    <p:sldId id="773" r:id="rId564"/>
    <p:sldId id="774" r:id="rId565"/>
    <p:sldId id="776" r:id="rId566"/>
    <p:sldId id="777" r:id="rId567"/>
    <p:sldId id="1028" r:id="rId568"/>
    <p:sldId id="1370" r:id="rId569"/>
    <p:sldId id="1029" r:id="rId570"/>
    <p:sldId id="1371" r:id="rId571"/>
    <p:sldId id="780" r:id="rId572"/>
    <p:sldId id="781" r:id="rId573"/>
    <p:sldId id="784" r:id="rId574"/>
    <p:sldId id="785" r:id="rId575"/>
    <p:sldId id="786" r:id="rId576"/>
    <p:sldId id="1090" r:id="rId577"/>
    <p:sldId id="1110" r:id="rId578"/>
    <p:sldId id="1111" r:id="rId579"/>
    <p:sldId id="482" r:id="rId5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 autoAdjust="0"/>
    <p:restoredTop sz="96433" autoAdjust="0"/>
  </p:normalViewPr>
  <p:slideViewPr>
    <p:cSldViewPr>
      <p:cViewPr>
        <p:scale>
          <a:sx n="75" d="100"/>
          <a:sy n="75" d="100"/>
        </p:scale>
        <p:origin x="918" y="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531" Type="http://schemas.openxmlformats.org/officeDocument/2006/relationships/slide" Target="slides/slide530.xml"/><Relationship Id="rId573" Type="http://schemas.openxmlformats.org/officeDocument/2006/relationships/slide" Target="slides/slide572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42" Type="http://schemas.openxmlformats.org/officeDocument/2006/relationships/slide" Target="slides/slide541.xml"/><Relationship Id="rId584" Type="http://schemas.openxmlformats.org/officeDocument/2006/relationships/tableStyles" Target="tableStyles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553" Type="http://schemas.openxmlformats.org/officeDocument/2006/relationships/slide" Target="slides/slide552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22" Type="http://schemas.openxmlformats.org/officeDocument/2006/relationships/slide" Target="slides/slide52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564" Type="http://schemas.openxmlformats.org/officeDocument/2006/relationships/slide" Target="slides/slide563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44" Type="http://schemas.openxmlformats.org/officeDocument/2006/relationships/slide" Target="slides/slide543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555" Type="http://schemas.openxmlformats.org/officeDocument/2006/relationships/slide" Target="slides/slide554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566" Type="http://schemas.openxmlformats.org/officeDocument/2006/relationships/slide" Target="slides/slide565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577" Type="http://schemas.openxmlformats.org/officeDocument/2006/relationships/slide" Target="slides/slide576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546" Type="http://schemas.openxmlformats.org/officeDocument/2006/relationships/slide" Target="slides/slide545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57" Type="http://schemas.openxmlformats.org/officeDocument/2006/relationships/slide" Target="slides/slide556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526" Type="http://schemas.openxmlformats.org/officeDocument/2006/relationships/slide" Target="slides/slide52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547" Type="http://schemas.openxmlformats.org/officeDocument/2006/relationships/slide" Target="slides/slide546.xml"/><Relationship Id="rId568" Type="http://schemas.openxmlformats.org/officeDocument/2006/relationships/slide" Target="slides/slide567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516" Type="http://schemas.openxmlformats.org/officeDocument/2006/relationships/slide" Target="slides/slide51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537" Type="http://schemas.openxmlformats.org/officeDocument/2006/relationships/slide" Target="slides/slide536.xml"/><Relationship Id="rId558" Type="http://schemas.openxmlformats.org/officeDocument/2006/relationships/slide" Target="slides/slide557.xml"/><Relationship Id="rId579" Type="http://schemas.openxmlformats.org/officeDocument/2006/relationships/slide" Target="slides/slide578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506" Type="http://schemas.openxmlformats.org/officeDocument/2006/relationships/slide" Target="slides/slide50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27" Type="http://schemas.openxmlformats.org/officeDocument/2006/relationships/slide" Target="slides/slide526.xml"/><Relationship Id="rId548" Type="http://schemas.openxmlformats.org/officeDocument/2006/relationships/slide" Target="slides/slide547.xml"/><Relationship Id="rId569" Type="http://schemas.openxmlformats.org/officeDocument/2006/relationships/slide" Target="slides/slide568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517" Type="http://schemas.openxmlformats.org/officeDocument/2006/relationships/slide" Target="slides/slide516.xml"/><Relationship Id="rId538" Type="http://schemas.openxmlformats.org/officeDocument/2006/relationships/slide" Target="slides/slide537.xml"/><Relationship Id="rId559" Type="http://schemas.openxmlformats.org/officeDocument/2006/relationships/slide" Target="slides/slide558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570" Type="http://schemas.openxmlformats.org/officeDocument/2006/relationships/slide" Target="slides/slide569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28" Type="http://schemas.openxmlformats.org/officeDocument/2006/relationships/slide" Target="slides/slide527.xml"/><Relationship Id="rId549" Type="http://schemas.openxmlformats.org/officeDocument/2006/relationships/slide" Target="slides/slide54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581" Type="http://schemas.openxmlformats.org/officeDocument/2006/relationships/presProps" Target="pres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518" Type="http://schemas.openxmlformats.org/officeDocument/2006/relationships/slide" Target="slides/slide517.xml"/><Relationship Id="rId539" Type="http://schemas.openxmlformats.org/officeDocument/2006/relationships/slide" Target="slides/slide53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550" Type="http://schemas.openxmlformats.org/officeDocument/2006/relationships/slide" Target="slides/slide54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571" Type="http://schemas.openxmlformats.org/officeDocument/2006/relationships/slide" Target="slides/slide570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529" Type="http://schemas.openxmlformats.org/officeDocument/2006/relationships/slide" Target="slides/slide52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40" Type="http://schemas.openxmlformats.org/officeDocument/2006/relationships/slide" Target="slides/slide539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561" Type="http://schemas.openxmlformats.org/officeDocument/2006/relationships/slide" Target="slides/slide560.xml"/><Relationship Id="rId582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519" Type="http://schemas.openxmlformats.org/officeDocument/2006/relationships/slide" Target="slides/slide518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530" Type="http://schemas.openxmlformats.org/officeDocument/2006/relationships/slide" Target="slides/slide529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72" Type="http://schemas.openxmlformats.org/officeDocument/2006/relationships/slide" Target="slides/slide57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41" Type="http://schemas.openxmlformats.org/officeDocument/2006/relationships/slide" Target="slides/slide540.xml"/><Relationship Id="rId562" Type="http://schemas.openxmlformats.org/officeDocument/2006/relationships/slide" Target="slides/slide561.xml"/><Relationship Id="rId583" Type="http://schemas.openxmlformats.org/officeDocument/2006/relationships/theme" Target="theme/theme1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slide" Target="slides/slide55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563" Type="http://schemas.openxmlformats.org/officeDocument/2006/relationships/slide" Target="slides/slide562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574" Type="http://schemas.openxmlformats.org/officeDocument/2006/relationships/slide" Target="slides/slide573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slide" Target="slides/slide553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576" Type="http://schemas.openxmlformats.org/officeDocument/2006/relationships/slide" Target="slides/slide575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slide" Target="slides/slide566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14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5.png"/><Relationship Id="rId7" Type="http://schemas.openxmlformats.org/officeDocument/2006/relationships/image" Target="../media/image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7.png"/><Relationship Id="rId7" Type="http://schemas.openxmlformats.org/officeDocument/2006/relationships/slide" Target="slide5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148.png"/><Relationship Id="rId9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2.png"/><Relationship Id="rId7" Type="http://schemas.openxmlformats.org/officeDocument/2006/relationships/slide" Target="slide5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153.png"/><Relationship Id="rId9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5.png"/><Relationship Id="rId7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2.png"/><Relationship Id="rId7" Type="http://schemas.openxmlformats.org/officeDocument/2006/relationships/slide" Target="slide4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.png"/><Relationship Id="rId7" Type="http://schemas.openxmlformats.org/officeDocument/2006/relationships/image" Target="../media/image16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image" Target="../media/image170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3.png"/><Relationship Id="rId7" Type="http://schemas.openxmlformats.org/officeDocument/2006/relationships/slide" Target="slide5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125.xml.rels><?xml version="1.0" encoding="UTF-8" standalone="yes"?>
<Relationships xmlns="http://schemas.openxmlformats.org/package/2006/relationships"><Relationship Id="rId13" Type="http://schemas.openxmlformats.org/officeDocument/2006/relationships/slide" Target="slide251.xml"/><Relationship Id="rId18" Type="http://schemas.openxmlformats.org/officeDocument/2006/relationships/slide" Target="slide299.xml"/><Relationship Id="rId26" Type="http://schemas.openxmlformats.org/officeDocument/2006/relationships/slide" Target="slide163.xml"/><Relationship Id="rId39" Type="http://schemas.openxmlformats.org/officeDocument/2006/relationships/slide" Target="slide279.xml"/><Relationship Id="rId21" Type="http://schemas.openxmlformats.org/officeDocument/2006/relationships/slide" Target="slide158.xml"/><Relationship Id="rId34" Type="http://schemas.openxmlformats.org/officeDocument/2006/relationships/slide" Target="slide244.xml"/><Relationship Id="rId42" Type="http://schemas.openxmlformats.org/officeDocument/2006/relationships/slide" Target="slide302.xml"/><Relationship Id="rId47" Type="http://schemas.openxmlformats.org/officeDocument/2006/relationships/slide" Target="slide327.xml"/><Relationship Id="rId50" Type="http://schemas.openxmlformats.org/officeDocument/2006/relationships/slide" Target="slide134.xml"/><Relationship Id="rId55" Type="http://schemas.openxmlformats.org/officeDocument/2006/relationships/slide" Target="slide209.xml"/><Relationship Id="rId63" Type="http://schemas.openxmlformats.org/officeDocument/2006/relationships/slide" Target="slide287.xml"/><Relationship Id="rId68" Type="http://schemas.openxmlformats.org/officeDocument/2006/relationships/slide" Target="slide263.xml"/><Relationship Id="rId7" Type="http://schemas.openxmlformats.org/officeDocument/2006/relationships/slide" Target="slide136.xml"/><Relationship Id="rId2" Type="http://schemas.openxmlformats.org/officeDocument/2006/relationships/slide" Target="slide126.xml"/><Relationship Id="rId16" Type="http://schemas.openxmlformats.org/officeDocument/2006/relationships/slide" Target="slide276.xml"/><Relationship Id="rId29" Type="http://schemas.openxmlformats.org/officeDocument/2006/relationships/slide" Target="slide19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2.xml"/><Relationship Id="rId11" Type="http://schemas.openxmlformats.org/officeDocument/2006/relationships/slide" Target="slide217.xml"/><Relationship Id="rId24" Type="http://schemas.openxmlformats.org/officeDocument/2006/relationships/slide" Target="slide139.xml"/><Relationship Id="rId32" Type="http://schemas.openxmlformats.org/officeDocument/2006/relationships/slide" Target="slide234.xml"/><Relationship Id="rId37" Type="http://schemas.openxmlformats.org/officeDocument/2006/relationships/slide" Target="slide271.xml"/><Relationship Id="rId40" Type="http://schemas.openxmlformats.org/officeDocument/2006/relationships/slide" Target="slide282.xml"/><Relationship Id="rId45" Type="http://schemas.openxmlformats.org/officeDocument/2006/relationships/slide" Target="slide316.xml"/><Relationship Id="rId53" Type="http://schemas.openxmlformats.org/officeDocument/2006/relationships/slide" Target="slide182.xml"/><Relationship Id="rId58" Type="http://schemas.openxmlformats.org/officeDocument/2006/relationships/slide" Target="slide246.xml"/><Relationship Id="rId66" Type="http://schemas.openxmlformats.org/officeDocument/2006/relationships/slide" Target="slide318.xml"/><Relationship Id="rId5" Type="http://schemas.openxmlformats.org/officeDocument/2006/relationships/slide" Target="slide225.xml"/><Relationship Id="rId15" Type="http://schemas.openxmlformats.org/officeDocument/2006/relationships/slide" Target="slide268.xml"/><Relationship Id="rId23" Type="http://schemas.openxmlformats.org/officeDocument/2006/relationships/slide" Target="slide130.xml"/><Relationship Id="rId28" Type="http://schemas.openxmlformats.org/officeDocument/2006/relationships/slide" Target="slide194.xml"/><Relationship Id="rId36" Type="http://schemas.openxmlformats.org/officeDocument/2006/relationships/slide" Target="slide261.xml"/><Relationship Id="rId49" Type="http://schemas.openxmlformats.org/officeDocument/2006/relationships/slide" Target="slide132.xml"/><Relationship Id="rId57" Type="http://schemas.openxmlformats.org/officeDocument/2006/relationships/slide" Target="slide222.xml"/><Relationship Id="rId61" Type="http://schemas.openxmlformats.org/officeDocument/2006/relationships/slide" Target="slide255.xml"/><Relationship Id="rId10" Type="http://schemas.openxmlformats.org/officeDocument/2006/relationships/slide" Target="slide191.xml"/><Relationship Id="rId19" Type="http://schemas.openxmlformats.org/officeDocument/2006/relationships/slide" Target="slide313.xml"/><Relationship Id="rId31" Type="http://schemas.openxmlformats.org/officeDocument/2006/relationships/slide" Target="slide228.xml"/><Relationship Id="rId44" Type="http://schemas.openxmlformats.org/officeDocument/2006/relationships/slide" Target="slide308.xml"/><Relationship Id="rId52" Type="http://schemas.openxmlformats.org/officeDocument/2006/relationships/slide" Target="slide178.xml"/><Relationship Id="rId60" Type="http://schemas.openxmlformats.org/officeDocument/2006/relationships/slide" Target="slide239.xml"/><Relationship Id="rId65" Type="http://schemas.openxmlformats.org/officeDocument/2006/relationships/slide" Target="slide311.xml"/><Relationship Id="rId4" Type="http://schemas.openxmlformats.org/officeDocument/2006/relationships/slide" Target="slide169.xml"/><Relationship Id="rId9" Type="http://schemas.openxmlformats.org/officeDocument/2006/relationships/image" Target="../media/image1.png"/><Relationship Id="rId14" Type="http://schemas.openxmlformats.org/officeDocument/2006/relationships/slide" Target="slide259.xml"/><Relationship Id="rId22" Type="http://schemas.openxmlformats.org/officeDocument/2006/relationships/slide" Target="slide128.xml"/><Relationship Id="rId27" Type="http://schemas.openxmlformats.org/officeDocument/2006/relationships/slide" Target="slide167.xml"/><Relationship Id="rId30" Type="http://schemas.openxmlformats.org/officeDocument/2006/relationships/slide" Target="slide215.xml"/><Relationship Id="rId35" Type="http://schemas.openxmlformats.org/officeDocument/2006/relationships/slide" Target="slide266.xml"/><Relationship Id="rId43" Type="http://schemas.openxmlformats.org/officeDocument/2006/relationships/slide" Target="slide305.xml"/><Relationship Id="rId48" Type="http://schemas.openxmlformats.org/officeDocument/2006/relationships/slide" Target="slide330.xml"/><Relationship Id="rId56" Type="http://schemas.openxmlformats.org/officeDocument/2006/relationships/slide" Target="slide219.xml"/><Relationship Id="rId64" Type="http://schemas.openxmlformats.org/officeDocument/2006/relationships/slide" Target="slide297.xml"/><Relationship Id="rId8" Type="http://schemas.openxmlformats.org/officeDocument/2006/relationships/slide" Target="slide4.xml"/><Relationship Id="rId51" Type="http://schemas.openxmlformats.org/officeDocument/2006/relationships/slide" Target="slide174.xml"/><Relationship Id="rId3" Type="http://schemas.openxmlformats.org/officeDocument/2006/relationships/slide" Target="slide148.xml"/><Relationship Id="rId12" Type="http://schemas.openxmlformats.org/officeDocument/2006/relationships/slide" Target="slide242.xml"/><Relationship Id="rId17" Type="http://schemas.openxmlformats.org/officeDocument/2006/relationships/slide" Target="slide292.xml"/><Relationship Id="rId25" Type="http://schemas.openxmlformats.org/officeDocument/2006/relationships/slide" Target="slide154.xml"/><Relationship Id="rId33" Type="http://schemas.openxmlformats.org/officeDocument/2006/relationships/slide" Target="slide237.xml"/><Relationship Id="rId38" Type="http://schemas.openxmlformats.org/officeDocument/2006/relationships/slide" Target="slide274.xml"/><Relationship Id="rId46" Type="http://schemas.openxmlformats.org/officeDocument/2006/relationships/slide" Target="slide324.xml"/><Relationship Id="rId59" Type="http://schemas.openxmlformats.org/officeDocument/2006/relationships/slide" Target="slide248.xml"/><Relationship Id="rId67" Type="http://schemas.openxmlformats.org/officeDocument/2006/relationships/slide" Target="slide321.xml"/><Relationship Id="rId20" Type="http://schemas.openxmlformats.org/officeDocument/2006/relationships/slide" Target="slide253.xml"/><Relationship Id="rId41" Type="http://schemas.openxmlformats.org/officeDocument/2006/relationships/slide" Target="slide295.xml"/><Relationship Id="rId54" Type="http://schemas.openxmlformats.org/officeDocument/2006/relationships/slide" Target="slide203.xml"/><Relationship Id="rId62" Type="http://schemas.openxmlformats.org/officeDocument/2006/relationships/slide" Target="slide25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8.png"/><Relationship Id="rId7" Type="http://schemas.openxmlformats.org/officeDocument/2006/relationships/slide" Target="slide125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slide" Target="slide12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slide" Target="slide12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184.png"/><Relationship Id="rId7" Type="http://schemas.openxmlformats.org/officeDocument/2006/relationships/image" Target="../media/image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185.png"/><Relationship Id="rId9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125.xml"/><Relationship Id="rId9" Type="http://schemas.openxmlformats.org/officeDocument/2006/relationships/image" Target="../media/image189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1.png"/><Relationship Id="rId7" Type="http://schemas.openxmlformats.org/officeDocument/2006/relationships/image" Target="../media/image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.png"/><Relationship Id="rId7" Type="http://schemas.openxmlformats.org/officeDocument/2006/relationships/image" Target="../media/image1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Relationship Id="rId9" Type="http://schemas.openxmlformats.org/officeDocument/2006/relationships/image" Target="../media/image1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6.png"/><Relationship Id="rId7" Type="http://schemas.openxmlformats.org/officeDocument/2006/relationships/slide" Target="slide4.xm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6.png"/><Relationship Id="rId7" Type="http://schemas.openxmlformats.org/officeDocument/2006/relationships/slide" Target="slide4.xm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8.png"/><Relationship Id="rId7" Type="http://schemas.openxmlformats.org/officeDocument/2006/relationships/image" Target="../media/image2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image" Target="../media/image199.png"/><Relationship Id="rId9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2.png"/><Relationship Id="rId7" Type="http://schemas.openxmlformats.org/officeDocument/2006/relationships/slide" Target="slide4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4.png"/><Relationship Id="rId7" Type="http://schemas.openxmlformats.org/officeDocument/2006/relationships/slide" Target="slide4.xm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4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slide" Target="slide12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slide" Target="slide4.xml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.png"/><Relationship Id="rId7" Type="http://schemas.openxmlformats.org/officeDocument/2006/relationships/image" Target="../media/image2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8.png"/><Relationship Id="rId7" Type="http://schemas.openxmlformats.org/officeDocument/2006/relationships/image" Target="../media/image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0.png"/><Relationship Id="rId7" Type="http://schemas.openxmlformats.org/officeDocument/2006/relationships/image" Target="../media/image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212.png"/><Relationship Id="rId7" Type="http://schemas.openxmlformats.org/officeDocument/2006/relationships/image" Target="../media/image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13.png"/><Relationship Id="rId9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216.png"/><Relationship Id="rId7" Type="http://schemas.openxmlformats.org/officeDocument/2006/relationships/image" Target="../media/image3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217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0.png"/><Relationship Id="rId7" Type="http://schemas.openxmlformats.org/officeDocument/2006/relationships/image" Target="../media/image3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image" Target="../media/image2.png"/><Relationship Id="rId4" Type="http://schemas.openxmlformats.org/officeDocument/2006/relationships/image" Target="../media/image221.png"/><Relationship Id="rId9" Type="http://schemas.openxmlformats.org/officeDocument/2006/relationships/slide" Target="slide125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3.png"/><Relationship Id="rId7" Type="http://schemas.openxmlformats.org/officeDocument/2006/relationships/slide" Target="slide125.xm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6.png"/><Relationship Id="rId7" Type="http://schemas.openxmlformats.org/officeDocument/2006/relationships/image" Target="../media/image4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image" Target="../media/image2.png"/><Relationship Id="rId4" Type="http://schemas.openxmlformats.org/officeDocument/2006/relationships/image" Target="../media/image227.png"/><Relationship Id="rId9" Type="http://schemas.openxmlformats.org/officeDocument/2006/relationships/slide" Target="slide125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0.png"/><Relationship Id="rId7" Type="http://schemas.openxmlformats.org/officeDocument/2006/relationships/slide" Target="slide125.xml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233.png"/><Relationship Id="rId7" Type="http://schemas.openxmlformats.org/officeDocument/2006/relationships/image" Target="../media/image4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1.png"/><Relationship Id="rId5" Type="http://schemas.openxmlformats.org/officeDocument/2006/relationships/image" Target="../media/image235.png"/><Relationship Id="rId10" Type="http://schemas.openxmlformats.org/officeDocument/2006/relationships/slide" Target="slide4.xml"/><Relationship Id="rId4" Type="http://schemas.openxmlformats.org/officeDocument/2006/relationships/image" Target="../media/image234.png"/><Relationship Id="rId9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0.png"/><Relationship Id="rId7" Type="http://schemas.openxmlformats.org/officeDocument/2006/relationships/image" Target="../media/image2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2.png"/><Relationship Id="rId7" Type="http://schemas.openxmlformats.org/officeDocument/2006/relationships/image" Target="../media/image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246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246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12" Type="http://schemas.openxmlformats.org/officeDocument/2006/relationships/image" Target="../media/image2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slide" Target="slide125.xml"/><Relationship Id="rId5" Type="http://schemas.openxmlformats.org/officeDocument/2006/relationships/image" Target="../media/image251.png"/><Relationship Id="rId10" Type="http://schemas.openxmlformats.org/officeDocument/2006/relationships/image" Target="../media/image1.png"/><Relationship Id="rId4" Type="http://schemas.openxmlformats.org/officeDocument/2006/relationships/image" Target="../media/image250.png"/><Relationship Id="rId9" Type="http://schemas.openxmlformats.org/officeDocument/2006/relationships/slide" Target="slide4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1.png"/><Relationship Id="rId7" Type="http://schemas.openxmlformats.org/officeDocument/2006/relationships/image" Target="../media/image2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Relationship Id="rId9" Type="http://schemas.openxmlformats.org/officeDocument/2006/relationships/image" Target="../media/image256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2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12" Type="http://schemas.openxmlformats.org/officeDocument/2006/relationships/image" Target="../media/image263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62.png"/><Relationship Id="rId5" Type="http://schemas.openxmlformats.org/officeDocument/2006/relationships/slide" Target="slide125.xml"/><Relationship Id="rId10" Type="http://schemas.openxmlformats.org/officeDocument/2006/relationships/image" Target="../media/image261.png"/><Relationship Id="rId4" Type="http://schemas.openxmlformats.org/officeDocument/2006/relationships/image" Target="../media/image1.png"/><Relationship Id="rId9" Type="http://schemas.openxmlformats.org/officeDocument/2006/relationships/image" Target="../media/image260.pn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5.png"/><Relationship Id="rId7" Type="http://schemas.openxmlformats.org/officeDocument/2006/relationships/slide" Target="slide4.xml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4.png"/><Relationship Id="rId5" Type="http://schemas.openxmlformats.org/officeDocument/2006/relationships/image" Target="../media/image267.png"/><Relationship Id="rId10" Type="http://schemas.openxmlformats.org/officeDocument/2006/relationships/image" Target="../media/image2.png"/><Relationship Id="rId4" Type="http://schemas.openxmlformats.org/officeDocument/2006/relationships/image" Target="../media/image266.png"/><Relationship Id="rId9" Type="http://schemas.openxmlformats.org/officeDocument/2006/relationships/slide" Target="slide125.xml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2.png"/><Relationship Id="rId7" Type="http://schemas.openxmlformats.org/officeDocument/2006/relationships/image" Target="../media/image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3.png"/><Relationship Id="rId7" Type="http://schemas.openxmlformats.org/officeDocument/2006/relationships/image" Target="../media/image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4.png"/><Relationship Id="rId7" Type="http://schemas.openxmlformats.org/officeDocument/2006/relationships/image" Target="../media/image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7.png"/><Relationship Id="rId7" Type="http://schemas.openxmlformats.org/officeDocument/2006/relationships/image" Target="../media/image2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8.png"/><Relationship Id="rId7" Type="http://schemas.openxmlformats.org/officeDocument/2006/relationships/image" Target="../media/image2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0.png"/><Relationship Id="rId7" Type="http://schemas.openxmlformats.org/officeDocument/2006/relationships/image" Target="../media/image2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0.png"/><Relationship Id="rId7" Type="http://schemas.openxmlformats.org/officeDocument/2006/relationships/slide" Target="slide4.xml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image" Target="../media/image292.png"/><Relationship Id="rId10" Type="http://schemas.openxmlformats.org/officeDocument/2006/relationships/image" Target="../media/image2.png"/><Relationship Id="rId4" Type="http://schemas.openxmlformats.org/officeDocument/2006/relationships/image" Target="../media/image291.png"/><Relationship Id="rId9" Type="http://schemas.openxmlformats.org/officeDocument/2006/relationships/slide" Target="slide125.xml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4.png"/><Relationship Id="rId7" Type="http://schemas.openxmlformats.org/officeDocument/2006/relationships/slide" Target="slide4.xml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96.png"/><Relationship Id="rId10" Type="http://schemas.openxmlformats.org/officeDocument/2006/relationships/image" Target="../media/image2.png"/><Relationship Id="rId4" Type="http://schemas.openxmlformats.org/officeDocument/2006/relationships/image" Target="../media/image295.png"/><Relationship Id="rId9" Type="http://schemas.openxmlformats.org/officeDocument/2006/relationships/slide" Target="slide125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99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1.png"/><Relationship Id="rId7" Type="http://schemas.openxmlformats.org/officeDocument/2006/relationships/image" Target="../media/image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.png"/><Relationship Id="rId5" Type="http://schemas.openxmlformats.org/officeDocument/2006/relationships/image" Target="../media/image299.png"/><Relationship Id="rId10" Type="http://schemas.openxmlformats.org/officeDocument/2006/relationships/slide" Target="slide125.xml"/><Relationship Id="rId4" Type="http://schemas.openxmlformats.org/officeDocument/2006/relationships/image" Target="../media/image302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99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305.png"/><Relationship Id="rId7" Type="http://schemas.openxmlformats.org/officeDocument/2006/relationships/image" Target="../media/image3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307.png"/><Relationship Id="rId7" Type="http://schemas.openxmlformats.org/officeDocument/2006/relationships/image" Target="../media/image4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08.png"/><Relationship Id="rId9" Type="http://schemas.openxmlformats.org/officeDocument/2006/relationships/image" Target="../media/image2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13.png"/><Relationship Id="rId7" Type="http://schemas.openxmlformats.org/officeDocument/2006/relationships/slide" Target="slide4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image" Target="../media/image315.png"/><Relationship Id="rId10" Type="http://schemas.openxmlformats.org/officeDocument/2006/relationships/slide" Target="slide125.xml"/><Relationship Id="rId4" Type="http://schemas.openxmlformats.org/officeDocument/2006/relationships/image" Target="../media/image314.png"/><Relationship Id="rId9" Type="http://schemas.openxmlformats.org/officeDocument/2006/relationships/image" Target="../media/image4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317.png"/><Relationship Id="rId7" Type="http://schemas.openxmlformats.org/officeDocument/2006/relationships/image" Target="../media/image3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319.png"/><Relationship Id="rId7" Type="http://schemas.openxmlformats.org/officeDocument/2006/relationships/image" Target="../media/image3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png"/><Relationship Id="rId7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8.png"/><Relationship Id="rId7" Type="http://schemas.openxmlformats.org/officeDocument/2006/relationships/image" Target="../media/image2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339.png"/><Relationship Id="rId7" Type="http://schemas.openxmlformats.org/officeDocument/2006/relationships/image" Target="../media/image4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40.png"/><Relationship Id="rId9" Type="http://schemas.openxmlformats.org/officeDocument/2006/relationships/image" Target="../media/image2.pn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10" Type="http://schemas.openxmlformats.org/officeDocument/2006/relationships/image" Target="../media/image353.png"/><Relationship Id="rId4" Type="http://schemas.openxmlformats.org/officeDocument/2006/relationships/image" Target="../media/image1.png"/><Relationship Id="rId9" Type="http://schemas.openxmlformats.org/officeDocument/2006/relationships/image" Target="../media/image3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358.png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0.png"/><Relationship Id="rId7" Type="http://schemas.openxmlformats.org/officeDocument/2006/relationships/image" Target="../media/image2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7.png"/><Relationship Id="rId7" Type="http://schemas.openxmlformats.org/officeDocument/2006/relationships/slide" Target="slide125.xml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369.png"/><Relationship Id="rId4" Type="http://schemas.openxmlformats.org/officeDocument/2006/relationships/slide" Target="slide4.xml"/><Relationship Id="rId9" Type="http://schemas.openxmlformats.org/officeDocument/2006/relationships/image" Target="../media/image368.png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374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109.png"/><Relationship Id="rId7" Type="http://schemas.openxmlformats.org/officeDocument/2006/relationships/image" Target="../media/image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110.png"/><Relationship Id="rId9" Type="http://schemas.openxmlformats.org/officeDocument/2006/relationships/image" Target="../media/image2.png"/></Relationships>
</file>

<file path=ppt/slides/_rels/slide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2.png"/><Relationship Id="rId7" Type="http://schemas.openxmlformats.org/officeDocument/2006/relationships/slide" Target="slide4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4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4.png"/><Relationship Id="rId7" Type="http://schemas.openxmlformats.org/officeDocument/2006/relationships/slide" Target="slide125.xml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3" Type="http://schemas.openxmlformats.org/officeDocument/2006/relationships/slide" Target="slide4.xml"/><Relationship Id="rId7" Type="http://schemas.openxmlformats.org/officeDocument/2006/relationships/image" Target="../media/image387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slide" Target="slide125.xml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1.png"/><Relationship Id="rId7" Type="http://schemas.openxmlformats.org/officeDocument/2006/relationships/slide" Target="slide125.xml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1.png"/><Relationship Id="rId7" Type="http://schemas.openxmlformats.org/officeDocument/2006/relationships/image" Target="../media/image39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97.png"/><Relationship Id="rId4" Type="http://schemas.openxmlformats.org/officeDocument/2006/relationships/slide" Target="slide125.xml"/><Relationship Id="rId9" Type="http://schemas.openxmlformats.org/officeDocument/2006/relationships/image" Target="../media/image396.png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1.png"/><Relationship Id="rId7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3.png"/><Relationship Id="rId10" Type="http://schemas.openxmlformats.org/officeDocument/2006/relationships/image" Target="../media/image2.png"/><Relationship Id="rId4" Type="http://schemas.openxmlformats.org/officeDocument/2006/relationships/image" Target="../media/image122.png"/><Relationship Id="rId9" Type="http://schemas.openxmlformats.org/officeDocument/2006/relationships/slide" Target="slide125.xml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02.png"/><Relationship Id="rId7" Type="http://schemas.openxmlformats.org/officeDocument/2006/relationships/slide" Target="slide125.xml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5.png"/><Relationship Id="rId7" Type="http://schemas.openxmlformats.org/officeDocument/2006/relationships/image" Target="../media/image2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4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slide" Target="slide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411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4.png"/><Relationship Id="rId7" Type="http://schemas.openxmlformats.org/officeDocument/2006/relationships/slide" Target="slide125.xml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416.png"/><Relationship Id="rId4" Type="http://schemas.openxmlformats.org/officeDocument/2006/relationships/slide" Target="slide4.xml"/><Relationship Id="rId9" Type="http://schemas.openxmlformats.org/officeDocument/2006/relationships/image" Target="../media/image415.png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25.xml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0.png"/><Relationship Id="rId7" Type="http://schemas.openxmlformats.org/officeDocument/2006/relationships/slide" Target="slide125.xml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2.png"/><Relationship Id="rId7" Type="http://schemas.openxmlformats.org/officeDocument/2006/relationships/slide" Target="slide125.xml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426.png"/><Relationship Id="rId7" Type="http://schemas.openxmlformats.org/officeDocument/2006/relationships/image" Target="../media/image3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9.png"/><Relationship Id="rId7" Type="http://schemas.openxmlformats.org/officeDocument/2006/relationships/slide" Target="slide125.xml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7" Type="http://schemas.openxmlformats.org/officeDocument/2006/relationships/image" Target="../media/image4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2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439.png"/></Relationships>
</file>

<file path=ppt/slides/_rels/slide2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1.png"/><Relationship Id="rId7" Type="http://schemas.openxmlformats.org/officeDocument/2006/relationships/image" Target="../media/image1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Relationship Id="rId9" Type="http://schemas.openxmlformats.org/officeDocument/2006/relationships/image" Target="../media/image447.png"/></Relationships>
</file>

<file path=ppt/slides/_rels/slide3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1.png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0.png"/><Relationship Id="rId7" Type="http://schemas.openxmlformats.org/officeDocument/2006/relationships/slide" Target="slide125.xml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51.png"/><Relationship Id="rId9" Type="http://schemas.openxmlformats.org/officeDocument/2006/relationships/image" Target="../media/image4.png"/></Relationships>
</file>

<file path=ppt/slides/_rels/slide3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2.png"/><Relationship Id="rId7" Type="http://schemas.openxmlformats.org/officeDocument/2006/relationships/slide" Target="slide125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153.png"/></Relationships>
</file>

<file path=ppt/slides/_rels/slide306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3" Type="http://schemas.openxmlformats.org/officeDocument/2006/relationships/image" Target="../media/image155.png"/><Relationship Id="rId7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54.png"/></Relationships>
</file>

<file path=ppt/slides/_rels/slide3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57.png"/><Relationship Id="rId7" Type="http://schemas.openxmlformats.org/officeDocument/2006/relationships/image" Target="../media/image2.png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458.png"/><Relationship Id="rId9" Type="http://schemas.openxmlformats.org/officeDocument/2006/relationships/image" Target="../media/image1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61.png"/><Relationship Id="rId7" Type="http://schemas.openxmlformats.org/officeDocument/2006/relationships/slide" Target="slide125.xml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3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25.xml"/><Relationship Id="rId7" Type="http://schemas.openxmlformats.org/officeDocument/2006/relationships/image" Target="../media/image1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7" Type="http://schemas.openxmlformats.org/officeDocument/2006/relationships/image" Target="../media/image4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3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10" Type="http://schemas.openxmlformats.org/officeDocument/2006/relationships/image" Target="../media/image468.png"/><Relationship Id="rId4" Type="http://schemas.openxmlformats.org/officeDocument/2006/relationships/image" Target="../media/image1.png"/><Relationship Id="rId9" Type="http://schemas.openxmlformats.org/officeDocument/2006/relationships/image" Target="../media/image467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7" Type="http://schemas.openxmlformats.org/officeDocument/2006/relationships/image" Target="../media/image1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25.xml"/><Relationship Id="rId7" Type="http://schemas.openxmlformats.org/officeDocument/2006/relationships/image" Target="../media/image1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7" Type="http://schemas.openxmlformats.org/officeDocument/2006/relationships/image" Target="../media/image4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25.xml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25.xml"/><Relationship Id="rId7" Type="http://schemas.openxmlformats.org/officeDocument/2006/relationships/image" Target="../media/image1.png"/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7" Type="http://schemas.openxmlformats.org/officeDocument/2006/relationships/image" Target="../media/image4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7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3.png"/><Relationship Id="rId10" Type="http://schemas.openxmlformats.org/officeDocument/2006/relationships/image" Target="../media/image479.png"/><Relationship Id="rId4" Type="http://schemas.openxmlformats.org/officeDocument/2006/relationships/image" Target="../media/image1.png"/><Relationship Id="rId9" Type="http://schemas.openxmlformats.org/officeDocument/2006/relationships/image" Target="../media/image478.png"/></Relationships>
</file>

<file path=ppt/slides/_rels/slide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/Relationships>
</file>

<file path=ppt/slides/_rels/slide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.png"/><Relationship Id="rId7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.png"/><Relationship Id="rId7" Type="http://schemas.openxmlformats.org/officeDocument/2006/relationships/image" Target="../media/image16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25.xml"/><Relationship Id="rId4" Type="http://schemas.openxmlformats.org/officeDocument/2006/relationships/image" Target="../media/image3.png"/><Relationship Id="rId9" Type="http://schemas.openxmlformats.org/officeDocument/2006/relationships/image" Target="../media/image170.png"/></Relationships>
</file>

<file path=ppt/slides/_rels/slide3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25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3.png"/><Relationship Id="rId7" Type="http://schemas.openxmlformats.org/officeDocument/2006/relationships/slide" Target="slide125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76.xml"/><Relationship Id="rId18" Type="http://schemas.openxmlformats.org/officeDocument/2006/relationships/slide" Target="slide393.xml"/><Relationship Id="rId3" Type="http://schemas.openxmlformats.org/officeDocument/2006/relationships/slide" Target="slide336.xml"/><Relationship Id="rId21" Type="http://schemas.openxmlformats.org/officeDocument/2006/relationships/slide" Target="slide396.xml"/><Relationship Id="rId7" Type="http://schemas.openxmlformats.org/officeDocument/2006/relationships/slide" Target="slide361.xml"/><Relationship Id="rId12" Type="http://schemas.openxmlformats.org/officeDocument/2006/relationships/slide" Target="slide374.xml"/><Relationship Id="rId17" Type="http://schemas.openxmlformats.org/officeDocument/2006/relationships/slide" Target="slide390.xml"/><Relationship Id="rId2" Type="http://schemas.openxmlformats.org/officeDocument/2006/relationships/slide" Target="slide334.xml"/><Relationship Id="rId16" Type="http://schemas.openxmlformats.org/officeDocument/2006/relationships/slide" Target="slide387.xml"/><Relationship Id="rId20" Type="http://schemas.openxmlformats.org/officeDocument/2006/relationships/slide" Target="slide37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4.xml"/><Relationship Id="rId11" Type="http://schemas.openxmlformats.org/officeDocument/2006/relationships/slide" Target="slide369.xml"/><Relationship Id="rId5" Type="http://schemas.openxmlformats.org/officeDocument/2006/relationships/slide" Target="slide355.xml"/><Relationship Id="rId15" Type="http://schemas.openxmlformats.org/officeDocument/2006/relationships/slide" Target="slide382.xml"/><Relationship Id="rId10" Type="http://schemas.openxmlformats.org/officeDocument/2006/relationships/slide" Target="slide347.xml"/><Relationship Id="rId19" Type="http://schemas.openxmlformats.org/officeDocument/2006/relationships/slide" Target="slide342.xml"/><Relationship Id="rId4" Type="http://schemas.openxmlformats.org/officeDocument/2006/relationships/slide" Target="slide367.xml"/><Relationship Id="rId9" Type="http://schemas.openxmlformats.org/officeDocument/2006/relationships/image" Target="../media/image1.png"/><Relationship Id="rId14" Type="http://schemas.openxmlformats.org/officeDocument/2006/relationships/slide" Target="slide379.xml"/><Relationship Id="rId22" Type="http://schemas.openxmlformats.org/officeDocument/2006/relationships/slide" Target="slide398.xml"/></Relationships>
</file>

<file path=ppt/slides/_rels/slide3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35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184.png"/><Relationship Id="rId7" Type="http://schemas.openxmlformats.org/officeDocument/2006/relationships/image" Target="../media/image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185.png"/><Relationship Id="rId9" Type="http://schemas.openxmlformats.org/officeDocument/2006/relationships/image" Target="../media/image2.png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slide" Target="slide33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slide" Target="slide33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slide" Target="slide33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3.png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344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345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3.png"/></Relationships>
</file>

<file path=ppt/slides/_rels/slide3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3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slide" Target="slide4.xml"/><Relationship Id="rId9" Type="http://schemas.openxmlformats.org/officeDocument/2006/relationships/slide" Target="slide3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slide" Target="slide4.xml"/><Relationship Id="rId9" Type="http://schemas.openxmlformats.org/officeDocument/2006/relationships/slide" Target="slide333.xml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60.png"/><Relationship Id="rId7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353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61.png"/><Relationship Id="rId7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.png"/><Relationship Id="rId7" Type="http://schemas.openxmlformats.org/officeDocument/2006/relationships/slide" Target="slide33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13.png"/><Relationship Id="rId7" Type="http://schemas.openxmlformats.org/officeDocument/2006/relationships/slide" Target="slide4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image" Target="../media/image315.png"/><Relationship Id="rId10" Type="http://schemas.openxmlformats.org/officeDocument/2006/relationships/image" Target="../media/image2.png"/><Relationship Id="rId4" Type="http://schemas.openxmlformats.org/officeDocument/2006/relationships/image" Target="../media/image314.png"/><Relationship Id="rId9" Type="http://schemas.openxmlformats.org/officeDocument/2006/relationships/slide" Target="slide333.xml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7.png"/><Relationship Id="rId7" Type="http://schemas.openxmlformats.org/officeDocument/2006/relationships/image" Target="../media/image2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9.png"/><Relationship Id="rId7" Type="http://schemas.openxmlformats.org/officeDocument/2006/relationships/image" Target="../media/image2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2.png"/><Relationship Id="rId7" Type="http://schemas.openxmlformats.org/officeDocument/2006/relationships/slide" Target="slide33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8.png"/><Relationship Id="rId7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1.png"/><Relationship Id="rId7" Type="http://schemas.openxmlformats.org/officeDocument/2006/relationships/image" Target="../media/image35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5" Type="http://schemas.openxmlformats.org/officeDocument/2006/relationships/image" Target="../media/image350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slide" Target="slide3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33.xml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33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3.png"/><Relationship Id="rId10" Type="http://schemas.openxmlformats.org/officeDocument/2006/relationships/image" Target="../media/image388.png"/><Relationship Id="rId4" Type="http://schemas.openxmlformats.org/officeDocument/2006/relationships/image" Target="../media/image1.png"/><Relationship Id="rId9" Type="http://schemas.openxmlformats.org/officeDocument/2006/relationships/image" Target="../media/image387.png"/></Relationships>
</file>

<file path=ppt/slides/_rels/slide3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33.xml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1.png"/><Relationship Id="rId7" Type="http://schemas.openxmlformats.org/officeDocument/2006/relationships/slide" Target="slide333.xml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1.png"/><Relationship Id="rId7" Type="http://schemas.openxmlformats.org/officeDocument/2006/relationships/slide" Target="slide333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10" Type="http://schemas.openxmlformats.org/officeDocument/2006/relationships/image" Target="../media/image123.png"/><Relationship Id="rId4" Type="http://schemas.openxmlformats.org/officeDocument/2006/relationships/slide" Target="slide4.xml"/><Relationship Id="rId9" Type="http://schemas.openxmlformats.org/officeDocument/2006/relationships/image" Target="../media/image1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33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slide" Target="slide333.xml"/><Relationship Id="rId7" Type="http://schemas.openxmlformats.org/officeDocument/2006/relationships/image" Target="../media/image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.png"/><Relationship Id="rId7" Type="http://schemas.openxmlformats.org/officeDocument/2006/relationships/image" Target="../media/image1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33.xml"/><Relationship Id="rId9" Type="http://schemas.openxmlformats.org/officeDocument/2006/relationships/image" Target="../media/image133.png"/></Relationships>
</file>

<file path=ppt/slides/_rels/slide3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Relationship Id="rId9" Type="http://schemas.openxmlformats.org/officeDocument/2006/relationships/image" Target="../media/image148.png"/></Relationships>
</file>

<file path=ppt/slides/_rels/slide3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33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0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152.png"/><Relationship Id="rId7" Type="http://schemas.openxmlformats.org/officeDocument/2006/relationships/image" Target="../media/image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153.png"/><Relationship Id="rId9" Type="http://schemas.openxmlformats.org/officeDocument/2006/relationships/image" Target="../media/image2.png"/></Relationships>
</file>

<file path=ppt/slides/_rels/slide391.xml.rels><?xml version="1.0" encoding="UTF-8" standalone="yes"?>
<Relationships xmlns="http://schemas.openxmlformats.org/package/2006/relationships"><Relationship Id="rId8" Type="http://schemas.openxmlformats.org/officeDocument/2006/relationships/slide" Target="slide333.xml"/><Relationship Id="rId3" Type="http://schemas.openxmlformats.org/officeDocument/2006/relationships/image" Target="../media/image155.png"/><Relationship Id="rId7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33.xml"/></Relationships>
</file>

<file path=ppt/slides/_rels/slide3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3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Relationship Id="rId9" Type="http://schemas.openxmlformats.org/officeDocument/2006/relationships/image" Target="../media/image170.png"/></Relationships>
</file>

<file path=ppt/slides/_rels/slide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125.xml"/><Relationship Id="rId7" Type="http://schemas.openxmlformats.org/officeDocument/2006/relationships/slide" Target="slide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11" Type="http://schemas.openxmlformats.org/officeDocument/2006/relationships/image" Target="../media/image5.jpg"/><Relationship Id="rId5" Type="http://schemas.openxmlformats.org/officeDocument/2006/relationships/slide" Target="slide333.xml"/><Relationship Id="rId10" Type="http://schemas.openxmlformats.org/officeDocument/2006/relationships/image" Target="../media/image2.png"/><Relationship Id="rId4" Type="http://schemas.openxmlformats.org/officeDocument/2006/relationships/slide" Target="slide528.xml"/><Relationship Id="rId9" Type="http://schemas.openxmlformats.org/officeDocument/2006/relationships/slide" Target="slide45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4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3.png"/><Relationship Id="rId7" Type="http://schemas.openxmlformats.org/officeDocument/2006/relationships/slide" Target="slide4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333.xml"/></Relationships>
</file>

<file path=ppt/slides/_rels/slide401.xml.rels><?xml version="1.0" encoding="UTF-8" standalone="yes"?>
<Relationships xmlns="http://schemas.openxmlformats.org/package/2006/relationships"><Relationship Id="rId8" Type="http://schemas.openxmlformats.org/officeDocument/2006/relationships/slide" Target="slide432.xml"/><Relationship Id="rId13" Type="http://schemas.openxmlformats.org/officeDocument/2006/relationships/slide" Target="slide437.xml"/><Relationship Id="rId18" Type="http://schemas.openxmlformats.org/officeDocument/2006/relationships/slide" Target="slide441.xml"/><Relationship Id="rId3" Type="http://schemas.openxmlformats.org/officeDocument/2006/relationships/slide" Target="slide405.xml"/><Relationship Id="rId7" Type="http://schemas.openxmlformats.org/officeDocument/2006/relationships/slide" Target="slide419.xml"/><Relationship Id="rId12" Type="http://schemas.openxmlformats.org/officeDocument/2006/relationships/slide" Target="slide435.xml"/><Relationship Id="rId17" Type="http://schemas.openxmlformats.org/officeDocument/2006/relationships/slide" Target="slide452.xml"/><Relationship Id="rId2" Type="http://schemas.openxmlformats.org/officeDocument/2006/relationships/slide" Target="slide402.xml"/><Relationship Id="rId16" Type="http://schemas.openxmlformats.org/officeDocument/2006/relationships/slide" Target="slide4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8.xml"/><Relationship Id="rId11" Type="http://schemas.openxmlformats.org/officeDocument/2006/relationships/slide" Target="slide425.xml"/><Relationship Id="rId5" Type="http://schemas.openxmlformats.org/officeDocument/2006/relationships/slide" Target="slide415.xml"/><Relationship Id="rId15" Type="http://schemas.openxmlformats.org/officeDocument/2006/relationships/slide" Target="slide446.xml"/><Relationship Id="rId10" Type="http://schemas.openxmlformats.org/officeDocument/2006/relationships/image" Target="../media/image1.png"/><Relationship Id="rId4" Type="http://schemas.openxmlformats.org/officeDocument/2006/relationships/slide" Target="slide410.xml"/><Relationship Id="rId9" Type="http://schemas.openxmlformats.org/officeDocument/2006/relationships/slide" Target="slide4.xml"/><Relationship Id="rId14" Type="http://schemas.openxmlformats.org/officeDocument/2006/relationships/slide" Target="slide439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4.png"/><Relationship Id="rId7" Type="http://schemas.openxmlformats.org/officeDocument/2006/relationships/slide" Target="slide401.xml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57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6.png"/><Relationship Id="rId7" Type="http://schemas.openxmlformats.org/officeDocument/2006/relationships/slide" Target="slide401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217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0.png"/><Relationship Id="rId7" Type="http://schemas.openxmlformats.org/officeDocument/2006/relationships/slide" Target="slide401.xml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image" Target="../media/image4.png"/><Relationship Id="rId4" Type="http://schemas.openxmlformats.org/officeDocument/2006/relationships/image" Target="../media/image221.png"/><Relationship Id="rId9" Type="http://schemas.openxmlformats.org/officeDocument/2006/relationships/image" Target="../media/image3.png"/></Relationships>
</file>

<file path=ppt/slides/_rels/slide4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3.png"/><Relationship Id="rId7" Type="http://schemas.openxmlformats.org/officeDocument/2006/relationships/slide" Target="slide401.xm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16.xml.rels><?xml version="1.0" encoding="UTF-8" standalone="yes"?>
<Relationships xmlns="http://schemas.openxmlformats.org/package/2006/relationships"><Relationship Id="rId8" Type="http://schemas.openxmlformats.org/officeDocument/2006/relationships/slide" Target="slide401.xml"/><Relationship Id="rId3" Type="http://schemas.openxmlformats.org/officeDocument/2006/relationships/slide" Target="slide4.xml"/><Relationship Id="rId7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17.xml.rels><?xml version="1.0" encoding="UTF-8" standalone="yes"?>
<Relationships xmlns="http://schemas.openxmlformats.org/package/2006/relationships"><Relationship Id="rId8" Type="http://schemas.openxmlformats.org/officeDocument/2006/relationships/slide" Target="slide401.xml"/><Relationship Id="rId3" Type="http://schemas.openxmlformats.org/officeDocument/2006/relationships/slide" Target="slide4.xml"/><Relationship Id="rId7" Type="http://schemas.openxmlformats.org/officeDocument/2006/relationships/image" Target="../media/image246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12" Type="http://schemas.openxmlformats.org/officeDocument/2006/relationships/image" Target="../media/image2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slide" Target="slide401.xml"/><Relationship Id="rId5" Type="http://schemas.openxmlformats.org/officeDocument/2006/relationships/image" Target="../media/image251.png"/><Relationship Id="rId10" Type="http://schemas.openxmlformats.org/officeDocument/2006/relationships/image" Target="../media/image1.png"/><Relationship Id="rId4" Type="http://schemas.openxmlformats.org/officeDocument/2006/relationships/image" Target="../media/image250.png"/><Relationship Id="rId9" Type="http://schemas.openxmlformats.org/officeDocument/2006/relationships/slide" Target="slide4.xml"/></Relationships>
</file>

<file path=ppt/slides/_rels/slide4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01.xml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4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01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13.png"/><Relationship Id="rId7" Type="http://schemas.openxmlformats.org/officeDocument/2006/relationships/slide" Target="slide4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image" Target="../media/image315.png"/><Relationship Id="rId10" Type="http://schemas.openxmlformats.org/officeDocument/2006/relationships/slide" Target="slide401.xml"/><Relationship Id="rId4" Type="http://schemas.openxmlformats.org/officeDocument/2006/relationships/image" Target="../media/image314.png"/><Relationship Id="rId9" Type="http://schemas.openxmlformats.org/officeDocument/2006/relationships/image" Target="../media/image4.png"/></Relationships>
</file>

<file path=ppt/slides/_rels/slide422.xml.rels><?xml version="1.0" encoding="UTF-8" standalone="yes"?>
<Relationships xmlns="http://schemas.openxmlformats.org/package/2006/relationships"><Relationship Id="rId8" Type="http://schemas.openxmlformats.org/officeDocument/2006/relationships/slide" Target="slide401.xml"/><Relationship Id="rId3" Type="http://schemas.openxmlformats.org/officeDocument/2006/relationships/image" Target="../media/image317.png"/><Relationship Id="rId7" Type="http://schemas.openxmlformats.org/officeDocument/2006/relationships/image" Target="../media/image3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423.xml.rels><?xml version="1.0" encoding="UTF-8" standalone="yes"?>
<Relationships xmlns="http://schemas.openxmlformats.org/package/2006/relationships"><Relationship Id="rId8" Type="http://schemas.openxmlformats.org/officeDocument/2006/relationships/slide" Target="slide401.xml"/><Relationship Id="rId3" Type="http://schemas.openxmlformats.org/officeDocument/2006/relationships/image" Target="../media/image319.png"/><Relationship Id="rId7" Type="http://schemas.openxmlformats.org/officeDocument/2006/relationships/image" Target="../media/image3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01.xml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8.png"/><Relationship Id="rId7" Type="http://schemas.openxmlformats.org/officeDocument/2006/relationships/slide" Target="slide401.xml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01.xml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0.png"/><Relationship Id="rId7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4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01.png"/><Relationship Id="rId7" Type="http://schemas.openxmlformats.org/officeDocument/2006/relationships/slide" Target="slide401.xml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4.png"/><Relationship Id="rId7" Type="http://schemas.openxmlformats.org/officeDocument/2006/relationships/slide" Target="slide401.xml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1.png"/><Relationship Id="rId7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01.xml"/></Relationships>
</file>

<file path=ppt/slides/_rels/slide4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4.png"/><Relationship Id="rId7" Type="http://schemas.openxmlformats.org/officeDocument/2006/relationships/slide" Target="slide401.xml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2.xml.rels><?xml version="1.0" encoding="UTF-8" standalone="yes"?>
<Relationships xmlns="http://schemas.openxmlformats.org/package/2006/relationships"><Relationship Id="rId8" Type="http://schemas.openxmlformats.org/officeDocument/2006/relationships/slide" Target="slide401.xml"/><Relationship Id="rId3" Type="http://schemas.openxmlformats.org/officeDocument/2006/relationships/image" Target="../media/image426.png"/><Relationship Id="rId7" Type="http://schemas.openxmlformats.org/officeDocument/2006/relationships/image" Target="../media/image3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4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01.xml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4.xml.rels><?xml version="1.0" encoding="UTF-8" standalone="yes"?>
<Relationships xmlns="http://schemas.openxmlformats.org/package/2006/relationships"><Relationship Id="rId8" Type="http://schemas.openxmlformats.org/officeDocument/2006/relationships/slide" Target="slide401.xml"/><Relationship Id="rId3" Type="http://schemas.openxmlformats.org/officeDocument/2006/relationships/image" Target="../media/image429.png"/><Relationship Id="rId7" Type="http://schemas.openxmlformats.org/officeDocument/2006/relationships/image" Target="../media/image3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4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01.xml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1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2.png"/><Relationship Id="rId7" Type="http://schemas.openxmlformats.org/officeDocument/2006/relationships/slide" Target="slide5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01.xml"/><Relationship Id="rId4" Type="http://schemas.openxmlformats.org/officeDocument/2006/relationships/image" Target="../media/image1.png"/></Relationships>
</file>

<file path=ppt/slides/_rels/slide4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01.xml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0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5.xml.rels><?xml version="1.0" encoding="UTF-8" standalone="yes"?>
<Relationships xmlns="http://schemas.openxmlformats.org/package/2006/relationships"><Relationship Id="rId8" Type="http://schemas.openxmlformats.org/officeDocument/2006/relationships/slide" Target="slide491.xml"/><Relationship Id="rId13" Type="http://schemas.openxmlformats.org/officeDocument/2006/relationships/slide" Target="slide499.xml"/><Relationship Id="rId18" Type="http://schemas.openxmlformats.org/officeDocument/2006/relationships/slide" Target="slide516.xml"/><Relationship Id="rId3" Type="http://schemas.openxmlformats.org/officeDocument/2006/relationships/slide" Target="slide456.xml"/><Relationship Id="rId21" Type="http://schemas.openxmlformats.org/officeDocument/2006/relationships/slide" Target="slide524.xml"/><Relationship Id="rId7" Type="http://schemas.openxmlformats.org/officeDocument/2006/relationships/slide" Target="slide496.xml"/><Relationship Id="rId12" Type="http://schemas.openxmlformats.org/officeDocument/2006/relationships/slide" Target="slide487.xml"/><Relationship Id="rId17" Type="http://schemas.openxmlformats.org/officeDocument/2006/relationships/slide" Target="slide509.xml"/><Relationship Id="rId2" Type="http://schemas.openxmlformats.org/officeDocument/2006/relationships/image" Target="../media/image510.jpg"/><Relationship Id="rId16" Type="http://schemas.openxmlformats.org/officeDocument/2006/relationships/slide" Target="slide506.xml"/><Relationship Id="rId20" Type="http://schemas.openxmlformats.org/officeDocument/2006/relationships/slide" Target="slide5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3.xml"/><Relationship Id="rId11" Type="http://schemas.openxmlformats.org/officeDocument/2006/relationships/slide" Target="slide480.xml"/><Relationship Id="rId5" Type="http://schemas.openxmlformats.org/officeDocument/2006/relationships/slide" Target="slide464.xml"/><Relationship Id="rId15" Type="http://schemas.openxmlformats.org/officeDocument/2006/relationships/slide" Target="slide504.xml"/><Relationship Id="rId10" Type="http://schemas.openxmlformats.org/officeDocument/2006/relationships/image" Target="../media/image1.png"/><Relationship Id="rId19" Type="http://schemas.openxmlformats.org/officeDocument/2006/relationships/slide" Target="slide518.xml"/><Relationship Id="rId4" Type="http://schemas.openxmlformats.org/officeDocument/2006/relationships/slide" Target="slide458.xml"/><Relationship Id="rId9" Type="http://schemas.openxmlformats.org/officeDocument/2006/relationships/slide" Target="slide4.xml"/><Relationship Id="rId14" Type="http://schemas.openxmlformats.org/officeDocument/2006/relationships/slide" Target="slide502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4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16.png"/><Relationship Id="rId7" Type="http://schemas.openxmlformats.org/officeDocument/2006/relationships/slide" Target="slide455.xml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61.xml.rels><?xml version="1.0" encoding="UTF-8" standalone="yes"?>
<Relationships xmlns="http://schemas.openxmlformats.org/package/2006/relationships"><Relationship Id="rId8" Type="http://schemas.openxmlformats.org/officeDocument/2006/relationships/slide" Target="slide455.xml"/><Relationship Id="rId3" Type="http://schemas.openxmlformats.org/officeDocument/2006/relationships/image" Target="../media/image518.png"/><Relationship Id="rId7" Type="http://schemas.openxmlformats.org/officeDocument/2006/relationships/image" Target="../media/image4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image" Target="../media/image3.png"/><Relationship Id="rId4" Type="http://schemas.openxmlformats.org/officeDocument/2006/relationships/image" Target="../media/image519.png"/><Relationship Id="rId9" Type="http://schemas.openxmlformats.org/officeDocument/2006/relationships/image" Target="../media/image2.png"/></Relationships>
</file>

<file path=ppt/slides/_rels/slide462.xml.rels><?xml version="1.0" encoding="UTF-8" standalone="yes"?>
<Relationships xmlns="http://schemas.openxmlformats.org/package/2006/relationships"><Relationship Id="rId8" Type="http://schemas.openxmlformats.org/officeDocument/2006/relationships/slide" Target="slide455.xml"/><Relationship Id="rId3" Type="http://schemas.openxmlformats.org/officeDocument/2006/relationships/image" Target="../media/image521.png"/><Relationship Id="rId7" Type="http://schemas.openxmlformats.org/officeDocument/2006/relationships/image" Target="../media/image4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image" Target="../media/image3.png"/><Relationship Id="rId4" Type="http://schemas.openxmlformats.org/officeDocument/2006/relationships/image" Target="../media/image522.png"/><Relationship Id="rId9" Type="http://schemas.openxmlformats.org/officeDocument/2006/relationships/image" Target="../media/image2.png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4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7.png"/><Relationship Id="rId7" Type="http://schemas.openxmlformats.org/officeDocument/2006/relationships/image" Target="../media/image2.png"/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29.png"/><Relationship Id="rId7" Type="http://schemas.openxmlformats.org/officeDocument/2006/relationships/slide" Target="slide455.xml"/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4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38.png"/><Relationship Id="rId7" Type="http://schemas.openxmlformats.org/officeDocument/2006/relationships/slide" Target="slide4.xml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78.xml.rels><?xml version="1.0" encoding="UTF-8" standalone="yes"?>
<Relationships xmlns="http://schemas.openxmlformats.org/package/2006/relationships"><Relationship Id="rId8" Type="http://schemas.openxmlformats.org/officeDocument/2006/relationships/slide" Target="slide455.xml"/><Relationship Id="rId13" Type="http://schemas.openxmlformats.org/officeDocument/2006/relationships/image" Target="../media/image546.png"/><Relationship Id="rId3" Type="http://schemas.openxmlformats.org/officeDocument/2006/relationships/image" Target="../media/image542.png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image" Target="../media/image1.png"/><Relationship Id="rId5" Type="http://schemas.openxmlformats.org/officeDocument/2006/relationships/image" Target="../media/image544.png"/><Relationship Id="rId10" Type="http://schemas.openxmlformats.org/officeDocument/2006/relationships/slide" Target="slide4.xml"/><Relationship Id="rId4" Type="http://schemas.openxmlformats.org/officeDocument/2006/relationships/image" Target="../media/image543.png"/><Relationship Id="rId9" Type="http://schemas.openxmlformats.org/officeDocument/2006/relationships/image" Target="../media/image2.png"/><Relationship Id="rId14" Type="http://schemas.openxmlformats.org/officeDocument/2006/relationships/image" Target="../media/image547.png"/></Relationships>
</file>

<file path=ppt/slides/_rels/slide4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3" Type="http://schemas.openxmlformats.org/officeDocument/2006/relationships/slide" Target="slide455.xml"/><Relationship Id="rId7" Type="http://schemas.openxmlformats.org/officeDocument/2006/relationships/image" Target="../media/image5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1.png"/></Relationships>
</file>

<file path=ppt/slides/_rels/slide4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4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3.png"/><Relationship Id="rId7" Type="http://schemas.openxmlformats.org/officeDocument/2006/relationships/image" Target="../media/image2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5.png"/><Relationship Id="rId7" Type="http://schemas.openxmlformats.org/officeDocument/2006/relationships/image" Target="../media/image2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4.png"/><Relationship Id="rId7" Type="http://schemas.openxmlformats.org/officeDocument/2006/relationships/image" Target="../media/image2.png"/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4.png"/><Relationship Id="rId7" Type="http://schemas.openxmlformats.org/officeDocument/2006/relationships/image" Target="../media/image2.png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4.png"/><Relationship Id="rId7" Type="http://schemas.openxmlformats.org/officeDocument/2006/relationships/image" Target="../media/image2.png"/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1.png"/><Relationship Id="rId7" Type="http://schemas.openxmlformats.org/officeDocument/2006/relationships/slide" Target="slide455.xml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4.png"/><Relationship Id="rId7" Type="http://schemas.openxmlformats.org/officeDocument/2006/relationships/slide" Target="slide455.xml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2.png"/><Relationship Id="rId7" Type="http://schemas.openxmlformats.org/officeDocument/2006/relationships/slide" Target="slide455.xml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5.png"/><Relationship Id="rId7" Type="http://schemas.openxmlformats.org/officeDocument/2006/relationships/slide" Target="slide455.xml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77.xml"/><Relationship Id="rId18" Type="http://schemas.openxmlformats.org/officeDocument/2006/relationships/slide" Target="slide110.xml"/><Relationship Id="rId26" Type="http://schemas.openxmlformats.org/officeDocument/2006/relationships/slide" Target="slide64.xml"/><Relationship Id="rId39" Type="http://schemas.openxmlformats.org/officeDocument/2006/relationships/slide" Target="slide89.xml"/><Relationship Id="rId3" Type="http://schemas.openxmlformats.org/officeDocument/2006/relationships/slide" Target="slide10.xml"/><Relationship Id="rId21" Type="http://schemas.openxmlformats.org/officeDocument/2006/relationships/slide" Target="slide8.xml"/><Relationship Id="rId34" Type="http://schemas.openxmlformats.org/officeDocument/2006/relationships/slide" Target="slide118.xml"/><Relationship Id="rId7" Type="http://schemas.openxmlformats.org/officeDocument/2006/relationships/slide" Target="slide61.xml"/><Relationship Id="rId12" Type="http://schemas.openxmlformats.org/officeDocument/2006/relationships/slide" Target="slide73.xml"/><Relationship Id="rId17" Type="http://schemas.openxmlformats.org/officeDocument/2006/relationships/slide" Target="slide102.xml"/><Relationship Id="rId25" Type="http://schemas.openxmlformats.org/officeDocument/2006/relationships/slide" Target="slide59.xml"/><Relationship Id="rId33" Type="http://schemas.openxmlformats.org/officeDocument/2006/relationships/slide" Target="slide116.xml"/><Relationship Id="rId38" Type="http://schemas.openxmlformats.org/officeDocument/2006/relationships/slide" Target="slide81.xml"/><Relationship Id="rId2" Type="http://schemas.openxmlformats.org/officeDocument/2006/relationships/slide" Target="slide6.xml"/><Relationship Id="rId16" Type="http://schemas.openxmlformats.org/officeDocument/2006/relationships/slide" Target="slide92.xml"/><Relationship Id="rId20" Type="http://schemas.openxmlformats.org/officeDocument/2006/relationships/slide" Target="slide51.xml"/><Relationship Id="rId29" Type="http://schemas.openxmlformats.org/officeDocument/2006/relationships/slide" Target="slide79.xml"/><Relationship Id="rId41" Type="http://schemas.openxmlformats.org/officeDocument/2006/relationships/slide" Target="slide1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11" Type="http://schemas.openxmlformats.org/officeDocument/2006/relationships/slide" Target="slide57.xml"/><Relationship Id="rId24" Type="http://schemas.openxmlformats.org/officeDocument/2006/relationships/slide" Target="slide34.xml"/><Relationship Id="rId32" Type="http://schemas.openxmlformats.org/officeDocument/2006/relationships/slide" Target="slide104.xml"/><Relationship Id="rId37" Type="http://schemas.openxmlformats.org/officeDocument/2006/relationships/slide" Target="slide66.xml"/><Relationship Id="rId40" Type="http://schemas.openxmlformats.org/officeDocument/2006/relationships/slide" Target="slide107.xml"/><Relationship Id="rId5" Type="http://schemas.openxmlformats.org/officeDocument/2006/relationships/slide" Target="slide38.xml"/><Relationship Id="rId15" Type="http://schemas.openxmlformats.org/officeDocument/2006/relationships/slide" Target="slide85.xml"/><Relationship Id="rId23" Type="http://schemas.openxmlformats.org/officeDocument/2006/relationships/slide" Target="slide27.xml"/><Relationship Id="rId28" Type="http://schemas.openxmlformats.org/officeDocument/2006/relationships/slide" Target="slide75.xml"/><Relationship Id="rId36" Type="http://schemas.openxmlformats.org/officeDocument/2006/relationships/slide" Target="slide15.xml"/><Relationship Id="rId10" Type="http://schemas.openxmlformats.org/officeDocument/2006/relationships/slide" Target="slide46.xml"/><Relationship Id="rId19" Type="http://schemas.openxmlformats.org/officeDocument/2006/relationships/slide" Target="slide113.xml"/><Relationship Id="rId31" Type="http://schemas.openxmlformats.org/officeDocument/2006/relationships/slide" Target="slide97.xml"/><Relationship Id="rId4" Type="http://schemas.openxmlformats.org/officeDocument/2006/relationships/slide" Target="slide32.xml"/><Relationship Id="rId9" Type="http://schemas.openxmlformats.org/officeDocument/2006/relationships/image" Target="../media/image1.png"/><Relationship Id="rId14" Type="http://schemas.openxmlformats.org/officeDocument/2006/relationships/slide" Target="slide83.xml"/><Relationship Id="rId22" Type="http://schemas.openxmlformats.org/officeDocument/2006/relationships/slide" Target="slide21.xml"/><Relationship Id="rId27" Type="http://schemas.openxmlformats.org/officeDocument/2006/relationships/slide" Target="slide71.xml"/><Relationship Id="rId30" Type="http://schemas.openxmlformats.org/officeDocument/2006/relationships/slide" Target="slide87.xml"/><Relationship Id="rId35" Type="http://schemas.openxmlformats.org/officeDocument/2006/relationships/slide" Target="slide12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8.png"/><Relationship Id="rId7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slide" Target="slide455.xml"/><Relationship Id="rId7" Type="http://schemas.openxmlformats.org/officeDocument/2006/relationships/image" Target="../media/image1.png"/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5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80.png"/><Relationship Id="rId7" Type="http://schemas.openxmlformats.org/officeDocument/2006/relationships/slide" Target="slide4.xml"/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5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5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5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97.png"/><Relationship Id="rId7" Type="http://schemas.openxmlformats.org/officeDocument/2006/relationships/slide" Target="slide455.xml"/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5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00.png"/><Relationship Id="rId7" Type="http://schemas.openxmlformats.org/officeDocument/2006/relationships/slide" Target="slide455.xml"/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5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55.xml"/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6.png"/><Relationship Id="rId3" Type="http://schemas.openxmlformats.org/officeDocument/2006/relationships/image" Target="../media/image1.png"/><Relationship Id="rId7" Type="http://schemas.openxmlformats.org/officeDocument/2006/relationships/image" Target="../media/image6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Relationship Id="rId9" Type="http://schemas.openxmlformats.org/officeDocument/2006/relationships/image" Target="../media/image607.png"/></Relationships>
</file>

<file path=ppt/slides/_rels/slide5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0.png"/><Relationship Id="rId7" Type="http://schemas.openxmlformats.org/officeDocument/2006/relationships/image" Target="../media/image2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5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2.png"/><Relationship Id="rId7" Type="http://schemas.openxmlformats.org/officeDocument/2006/relationships/image" Target="../media/image2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565.xml"/><Relationship Id="rId18" Type="http://schemas.openxmlformats.org/officeDocument/2006/relationships/slide" Target="slide547.xml"/><Relationship Id="rId3" Type="http://schemas.openxmlformats.org/officeDocument/2006/relationships/slide" Target="slide537.xml"/><Relationship Id="rId7" Type="http://schemas.openxmlformats.org/officeDocument/2006/relationships/slide" Target="slide4.xml"/><Relationship Id="rId12" Type="http://schemas.openxmlformats.org/officeDocument/2006/relationships/slide" Target="slide563.xml"/><Relationship Id="rId17" Type="http://schemas.openxmlformats.org/officeDocument/2006/relationships/slide" Target="slide529.xml"/><Relationship Id="rId2" Type="http://schemas.openxmlformats.org/officeDocument/2006/relationships/slide" Target="slide532.xml"/><Relationship Id="rId16" Type="http://schemas.openxmlformats.org/officeDocument/2006/relationships/slide" Target="slide575.xml"/><Relationship Id="rId20" Type="http://schemas.openxmlformats.org/officeDocument/2006/relationships/slide" Target="slide5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9.xml"/><Relationship Id="rId11" Type="http://schemas.openxmlformats.org/officeDocument/2006/relationships/slide" Target="slide560.xml"/><Relationship Id="rId5" Type="http://schemas.openxmlformats.org/officeDocument/2006/relationships/slide" Target="slide553.xml"/><Relationship Id="rId15" Type="http://schemas.openxmlformats.org/officeDocument/2006/relationships/slide" Target="slide573.xml"/><Relationship Id="rId10" Type="http://schemas.openxmlformats.org/officeDocument/2006/relationships/slide" Target="slide556.xml"/><Relationship Id="rId19" Type="http://schemas.openxmlformats.org/officeDocument/2006/relationships/slide" Target="slide558.xml"/><Relationship Id="rId4" Type="http://schemas.openxmlformats.org/officeDocument/2006/relationships/slide" Target="slide540.xml"/><Relationship Id="rId9" Type="http://schemas.openxmlformats.org/officeDocument/2006/relationships/slide" Target="slide543.xml"/><Relationship Id="rId14" Type="http://schemas.openxmlformats.org/officeDocument/2006/relationships/slide" Target="slide571.xml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88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30.xml.rels><?xml version="1.0" encoding="UTF-8" standalone="yes"?>
<Relationships xmlns="http://schemas.openxmlformats.org/package/2006/relationships"><Relationship Id="rId8" Type="http://schemas.openxmlformats.org/officeDocument/2006/relationships/slide" Target="slide528.xml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0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1.png"/></Relationships>
</file>

<file path=ppt/slides/_rels/slide5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6.png"/><Relationship Id="rId7" Type="http://schemas.openxmlformats.org/officeDocument/2006/relationships/image" Target="../media/image2.png"/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5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10" Type="http://schemas.openxmlformats.org/officeDocument/2006/relationships/image" Target="../media/image619.png"/><Relationship Id="rId4" Type="http://schemas.openxmlformats.org/officeDocument/2006/relationships/image" Target="../media/image1.png"/><Relationship Id="rId9" Type="http://schemas.openxmlformats.org/officeDocument/2006/relationships/image" Target="../media/image618.png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38.xml.rels><?xml version="1.0" encoding="UTF-8" standalone="yes"?>
<Relationships xmlns="http://schemas.openxmlformats.org/package/2006/relationships"><Relationship Id="rId8" Type="http://schemas.openxmlformats.org/officeDocument/2006/relationships/slide" Target="slide528.xml"/><Relationship Id="rId3" Type="http://schemas.openxmlformats.org/officeDocument/2006/relationships/image" Target="../media/image623.png"/><Relationship Id="rId7" Type="http://schemas.openxmlformats.org/officeDocument/2006/relationships/image" Target="../media/image3.png"/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53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25.png"/><Relationship Id="rId7" Type="http://schemas.openxmlformats.org/officeDocument/2006/relationships/image" Target="../media/image2.png"/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626.png"/><Relationship Id="rId9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29.png"/><Relationship Id="rId7" Type="http://schemas.openxmlformats.org/officeDocument/2006/relationships/image" Target="../media/image1.png"/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.png"/><Relationship Id="rId5" Type="http://schemas.openxmlformats.org/officeDocument/2006/relationships/image" Target="../media/image631.png"/><Relationship Id="rId10" Type="http://schemas.openxmlformats.org/officeDocument/2006/relationships/slide" Target="slide528.xml"/><Relationship Id="rId4" Type="http://schemas.openxmlformats.org/officeDocument/2006/relationships/image" Target="../media/image630.png"/><Relationship Id="rId9" Type="http://schemas.openxmlformats.org/officeDocument/2006/relationships/image" Target="../media/image3.png"/></Relationships>
</file>

<file path=ppt/slides/_rels/slide542.xml.rels><?xml version="1.0" encoding="UTF-8" standalone="yes"?>
<Relationships xmlns="http://schemas.openxmlformats.org/package/2006/relationships"><Relationship Id="rId8" Type="http://schemas.openxmlformats.org/officeDocument/2006/relationships/slide" Target="slide528.xml"/><Relationship Id="rId3" Type="http://schemas.openxmlformats.org/officeDocument/2006/relationships/image" Target="../media/image633.png"/><Relationship Id="rId7" Type="http://schemas.openxmlformats.org/officeDocument/2006/relationships/image" Target="../media/image4.png"/><Relationship Id="rId2" Type="http://schemas.openxmlformats.org/officeDocument/2006/relationships/image" Target="../media/image6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634.png"/><Relationship Id="rId9" Type="http://schemas.openxmlformats.org/officeDocument/2006/relationships/image" Target="../media/image2.png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37.png"/><Relationship Id="rId7" Type="http://schemas.openxmlformats.org/officeDocument/2006/relationships/image" Target="../media/image1.png"/><Relationship Id="rId2" Type="http://schemas.openxmlformats.org/officeDocument/2006/relationships/image" Target="../media/image6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3.png"/><Relationship Id="rId5" Type="http://schemas.openxmlformats.org/officeDocument/2006/relationships/image" Target="../media/image639.png"/><Relationship Id="rId10" Type="http://schemas.openxmlformats.org/officeDocument/2006/relationships/image" Target="../media/image2.png"/><Relationship Id="rId4" Type="http://schemas.openxmlformats.org/officeDocument/2006/relationships/image" Target="../media/image638.png"/><Relationship Id="rId9" Type="http://schemas.openxmlformats.org/officeDocument/2006/relationships/slide" Target="slide528.xml"/></Relationships>
</file>

<file path=ppt/slides/_rels/slide5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1.png"/><Relationship Id="rId7" Type="http://schemas.openxmlformats.org/officeDocument/2006/relationships/slide" Target="slide528.xml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5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3.png"/><Relationship Id="rId7" Type="http://schemas.openxmlformats.org/officeDocument/2006/relationships/slide" Target="slide528.xml"/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6.png"/><Relationship Id="rId7" Type="http://schemas.openxmlformats.org/officeDocument/2006/relationships/slide" Target="slide528.xml"/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2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5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28.xml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51.xml.rels><?xml version="1.0" encoding="UTF-8" standalone="yes"?>
<Relationships xmlns="http://schemas.openxmlformats.org/package/2006/relationships"><Relationship Id="rId8" Type="http://schemas.openxmlformats.org/officeDocument/2006/relationships/slide" Target="slide528.xml"/><Relationship Id="rId3" Type="http://schemas.openxmlformats.org/officeDocument/2006/relationships/image" Target="../media/image501.png"/><Relationship Id="rId7" Type="http://schemas.openxmlformats.org/officeDocument/2006/relationships/image" Target="../media/image3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5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28.xml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1.png"/></Relationships>
</file>

<file path=ppt/slides/_rels/slide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28.xml"/></Relationships>
</file>

<file path=ppt/slides/_rels/slide5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1.png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28.xml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66.png"/><Relationship Id="rId7" Type="http://schemas.openxmlformats.org/officeDocument/2006/relationships/image" Target="../media/image2.png"/><Relationship Id="rId2" Type="http://schemas.openxmlformats.org/officeDocument/2006/relationships/image" Target="../media/image6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28.xml"/><Relationship Id="rId4" Type="http://schemas.openxmlformats.org/officeDocument/2006/relationships/image" Target="../media/image3.png"/></Relationships>
</file>

<file path=ppt/slides/_rels/slide5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2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9.png"/><Relationship Id="rId7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8.png"/><Relationship Id="rId7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92.png"/><Relationship Id="rId7" Type="http://schemas.openxmlformats.org/officeDocument/2006/relationships/image" Target="../media/image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6.png"/><Relationship Id="rId7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Relationship Id="rId9" Type="http://schemas.openxmlformats.org/officeDocument/2006/relationships/image" Target="../media/image11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2.png"/><Relationship Id="rId7" Type="http://schemas.openxmlformats.org/officeDocument/2006/relationships/slide" Target="slide4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1.png"/><Relationship Id="rId7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3.png"/><Relationship Id="rId10" Type="http://schemas.openxmlformats.org/officeDocument/2006/relationships/image" Target="../media/image2.png"/><Relationship Id="rId4" Type="http://schemas.openxmlformats.org/officeDocument/2006/relationships/image" Target="../media/image122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.png"/><Relationship Id="rId7" Type="http://schemas.openxmlformats.org/officeDocument/2006/relationships/image" Target="../media/image1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Relationship Id="rId9" Type="http://schemas.openxmlformats.org/officeDocument/2006/relationships/image" Target="../media/image13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GB" dirty="0" smtClean="0"/>
              <a:t>Core 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016423"/>
            <a:ext cx="6400800" cy="1752600"/>
          </a:xfrm>
        </p:spPr>
        <p:txBody>
          <a:bodyPr/>
          <a:lstStyle/>
          <a:p>
            <a:r>
              <a:rPr lang="en-GB" dirty="0" smtClean="0"/>
              <a:t>Revision Past Paper Questions</a:t>
            </a:r>
          </a:p>
          <a:p>
            <a:r>
              <a:rPr lang="en-GB" dirty="0" smtClean="0"/>
              <a:t>(Edexcel)</a:t>
            </a:r>
            <a:endParaRPr lang="en-GB" dirty="0"/>
          </a:p>
        </p:txBody>
      </p:sp>
      <p:pic>
        <p:nvPicPr>
          <p:cNvPr id="6" name="Picture 7" descr="http://www.thecyrenians.org/Resources/Tyneside%20Cyrenians/News/Home_New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068960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9695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85293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home screen to select a topic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topic screen to select a question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to the mark scheme for that question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the question from the mark scheme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2316" y="5112869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see more solutions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4848" y="5112868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go back to first solutions</a:t>
            </a:r>
            <a:endParaRPr lang="en-GB" i="1" dirty="0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492706"/>
            <a:ext cx="8784976" cy="1872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047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76672"/>
            <a:ext cx="8784975" cy="5047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18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803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340768"/>
            <a:ext cx="8784975" cy="2803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36332"/>
            <a:ext cx="8784976" cy="44289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43" y="5890619"/>
            <a:ext cx="1387605" cy="9227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720" b="13793"/>
          <a:stretch/>
        </p:blipFill>
        <p:spPr>
          <a:xfrm>
            <a:off x="6858974" y="116632"/>
            <a:ext cx="2177522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160" y="908720"/>
            <a:ext cx="806574" cy="2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8" y="620688"/>
            <a:ext cx="8486624" cy="45118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8689" y="620688"/>
            <a:ext cx="8486622" cy="635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8688" y="1256335"/>
            <a:ext cx="8486623" cy="1524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8688" y="2780928"/>
            <a:ext cx="8486623" cy="235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358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2000391"/>
            <a:ext cx="8784974" cy="28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4" y="1695302"/>
            <a:ext cx="8486632" cy="34673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8684" y="1695302"/>
            <a:ext cx="8486627" cy="346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2024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43" y="5818611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2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330014"/>
            <a:ext cx="7987955" cy="4300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4653136"/>
            <a:ext cx="7241916" cy="162452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7543" y="307603"/>
            <a:ext cx="7987955" cy="5970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4" y="2899034"/>
            <a:ext cx="7200798" cy="3338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5" y="44625"/>
            <a:ext cx="2952327" cy="2762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759" y="1484784"/>
            <a:ext cx="751329" cy="27203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9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5187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8784976" cy="3518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2024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43" y="5818611"/>
            <a:ext cx="1387605" cy="922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40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7216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764704"/>
            <a:ext cx="8640959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275596"/>
            <a:ext cx="8640959" cy="2210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420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2091"/>
            <a:ext cx="8496944" cy="65938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132091"/>
            <a:ext cx="8496943" cy="6593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70" y="44624"/>
            <a:ext cx="4674958" cy="2346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6" y="2306914"/>
            <a:ext cx="7427868" cy="4434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53" y="980729"/>
            <a:ext cx="810509" cy="2880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49280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9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8" y="3356992"/>
            <a:ext cx="8815524" cy="2880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4239" y="3327722"/>
            <a:ext cx="8815523" cy="2909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0648"/>
            <a:ext cx="8784974" cy="3067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260648"/>
            <a:ext cx="878497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988840"/>
            <a:ext cx="8784973" cy="133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877272"/>
            <a:ext cx="1187624" cy="789769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85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47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48680"/>
            <a:ext cx="8784974" cy="52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4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836712"/>
            <a:ext cx="8496942" cy="47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90626"/>
            <a:ext cx="8496944" cy="32767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790626"/>
            <a:ext cx="8496943" cy="327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73325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8288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5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32749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789040"/>
            <a:ext cx="8640959" cy="97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484784"/>
            <a:ext cx="864096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4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245045"/>
            <a:ext cx="8784974" cy="43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64904"/>
            <a:ext cx="8640958" cy="3627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0648"/>
            <a:ext cx="8640960" cy="23317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18" y="260648"/>
            <a:ext cx="8640961" cy="2331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2592438"/>
            <a:ext cx="8640960" cy="3622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1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412776"/>
            <a:ext cx="8784976" cy="29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4132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836712"/>
            <a:ext cx="849694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996952"/>
            <a:ext cx="8496944" cy="2276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01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34570"/>
            <a:ext cx="8784974" cy="29888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1934570"/>
            <a:ext cx="8784974" cy="3078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Things to look out for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92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458704"/>
            <a:ext cx="8496942" cy="26345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8" y="44624"/>
            <a:ext cx="3341138" cy="329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4376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980728"/>
            <a:ext cx="8496944" cy="343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68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361" y="2428112"/>
            <a:ext cx="6273278" cy="431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3" y="111744"/>
            <a:ext cx="3960440" cy="2224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500" y="980728"/>
            <a:ext cx="72908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117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491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73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32656"/>
            <a:ext cx="8784972" cy="3676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90130"/>
            <a:ext cx="8208910" cy="2291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7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07504" y="18864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 T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07504" y="472514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(iii)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403648" y="148484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699792" y="40770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699792" y="53732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 T</a:t>
            </a:r>
            <a:endParaRPr lang="en-GB" b="1" dirty="0"/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107504" y="34290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(i)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1403648" y="407713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 T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2699792" y="213279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3995936" y="213285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 T</a:t>
            </a:r>
            <a:endParaRPr lang="en-GB" b="1" dirty="0"/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3995936" y="47252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 T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5292080" y="148478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(i)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5292080" y="4077071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 (i) T</a:t>
            </a:r>
            <a:endParaRPr lang="en-GB" b="1" dirty="0"/>
          </a:p>
        </p:txBody>
      </p:sp>
      <p:sp>
        <p:nvSpPr>
          <p:cNvPr id="27" name="Rectangle 26">
            <a:hlinkClick r:id="rId16" action="ppaction://hlinksldjump"/>
          </p:cNvPr>
          <p:cNvSpPr/>
          <p:nvPr/>
        </p:nvSpPr>
        <p:spPr>
          <a:xfrm>
            <a:off x="5292080" y="602135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(i)</a:t>
            </a:r>
            <a:endParaRPr lang="en-GB" b="1" dirty="0"/>
          </a:p>
        </p:txBody>
      </p:sp>
      <p:sp>
        <p:nvSpPr>
          <p:cNvPr id="28" name="Rectangle 27">
            <a:hlinkClick r:id="rId17" action="ppaction://hlinksldjump"/>
          </p:cNvPr>
          <p:cNvSpPr/>
          <p:nvPr/>
        </p:nvSpPr>
        <p:spPr>
          <a:xfrm>
            <a:off x="6588224" y="2132792"/>
            <a:ext cx="1152128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(i)</a:t>
            </a:r>
            <a:endParaRPr lang="en-GB" b="1" dirty="0"/>
          </a:p>
        </p:txBody>
      </p:sp>
      <p:sp>
        <p:nvSpPr>
          <p:cNvPr id="29" name="Rectangle 28">
            <a:hlinkClick r:id="rId18" action="ppaction://hlinksldjump"/>
          </p:cNvPr>
          <p:cNvSpPr/>
          <p:nvPr/>
        </p:nvSpPr>
        <p:spPr>
          <a:xfrm>
            <a:off x="6596608" y="4077008"/>
            <a:ext cx="11437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(i)</a:t>
            </a:r>
            <a:endParaRPr lang="en-GB" b="1" dirty="0"/>
          </a:p>
        </p:txBody>
      </p:sp>
      <p:sp>
        <p:nvSpPr>
          <p:cNvPr id="31" name="Rectangle 30">
            <a:hlinkClick r:id="rId19" action="ppaction://hlinksldjump"/>
          </p:cNvPr>
          <p:cNvSpPr/>
          <p:nvPr/>
        </p:nvSpPr>
        <p:spPr>
          <a:xfrm>
            <a:off x="7875984" y="836648"/>
            <a:ext cx="11605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(i)</a:t>
            </a:r>
            <a:endParaRPr lang="en-GB" b="1" dirty="0"/>
          </a:p>
        </p:txBody>
      </p:sp>
      <p:sp>
        <p:nvSpPr>
          <p:cNvPr id="23" name="Rectangle 22">
            <a:hlinkClick r:id="rId20" action="ppaction://hlinksldjump"/>
          </p:cNvPr>
          <p:cNvSpPr/>
          <p:nvPr/>
        </p:nvSpPr>
        <p:spPr>
          <a:xfrm>
            <a:off x="3995936" y="537334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</a:t>
            </a:r>
            <a:endParaRPr lang="en-GB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107504" y="60161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107504" y="83677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 </a:t>
            </a:r>
            <a:endParaRPr lang="en-GB" b="1" dirty="0"/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107504" y="148484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(iii) </a:t>
            </a:r>
            <a:endParaRPr lang="en-GB" b="1" dirty="0"/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107504" y="40770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(ii) T</a:t>
            </a:r>
            <a:endParaRPr lang="en-GB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107504" y="536802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1403648" y="18864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(iii) T</a:t>
            </a:r>
            <a:endParaRPr lang="en-GB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1403648" y="83677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(i)</a:t>
            </a:r>
            <a:endParaRPr lang="en-GB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1403648" y="47252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1403648" y="53732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(iii)</a:t>
            </a:r>
            <a:endParaRPr lang="en-GB" b="1" dirty="0"/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2699792" y="148472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 T</a:t>
            </a:r>
            <a:endParaRPr lang="en-GB" b="1" dirty="0"/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2699792" y="472514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45" name="Rectangle 44">
            <a:hlinkClick r:id="rId32" action="ppaction://hlinksldjump"/>
          </p:cNvPr>
          <p:cNvSpPr/>
          <p:nvPr/>
        </p:nvSpPr>
        <p:spPr>
          <a:xfrm>
            <a:off x="2699792" y="60212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  <p:sp>
        <p:nvSpPr>
          <p:cNvPr id="46" name="Rectangle 45">
            <a:hlinkClick r:id="rId33" action="ppaction://hlinksldjump"/>
          </p:cNvPr>
          <p:cNvSpPr/>
          <p:nvPr/>
        </p:nvSpPr>
        <p:spPr>
          <a:xfrm>
            <a:off x="3995936" y="83671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(iii)</a:t>
            </a:r>
            <a:endParaRPr lang="en-GB" b="1" dirty="0"/>
          </a:p>
        </p:txBody>
      </p:sp>
      <p:sp>
        <p:nvSpPr>
          <p:cNvPr id="47" name="Rectangle 46">
            <a:hlinkClick r:id="rId34" action="ppaction://hlinksldjump"/>
          </p:cNvPr>
          <p:cNvSpPr/>
          <p:nvPr/>
        </p:nvSpPr>
        <p:spPr>
          <a:xfrm>
            <a:off x="3995936" y="278092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48" name="Rectangle 47">
            <a:hlinkClick r:id="rId35" action="ppaction://hlinksldjump"/>
          </p:cNvPr>
          <p:cNvSpPr/>
          <p:nvPr/>
        </p:nvSpPr>
        <p:spPr>
          <a:xfrm>
            <a:off x="5292080" y="3428999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</a:t>
            </a:r>
            <a:r>
              <a:rPr lang="en-GB" b="1" dirty="0" smtClean="0"/>
              <a:t>iv) </a:t>
            </a:r>
            <a:r>
              <a:rPr lang="en-GB" b="1" dirty="0" smtClean="0"/>
              <a:t>T</a:t>
            </a:r>
            <a:endParaRPr lang="en-GB" b="1" dirty="0"/>
          </a:p>
        </p:txBody>
      </p:sp>
      <p:sp>
        <p:nvSpPr>
          <p:cNvPr id="49" name="Rectangle 48">
            <a:hlinkClick r:id="rId36" action="ppaction://hlinksldjump"/>
          </p:cNvPr>
          <p:cNvSpPr/>
          <p:nvPr/>
        </p:nvSpPr>
        <p:spPr>
          <a:xfrm>
            <a:off x="5292080" y="213285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54" name="Rectangle 53">
            <a:hlinkClick r:id="rId37" action="ppaction://hlinksldjump"/>
          </p:cNvPr>
          <p:cNvSpPr/>
          <p:nvPr/>
        </p:nvSpPr>
        <p:spPr>
          <a:xfrm>
            <a:off x="5292080" y="4725207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 (ii) </a:t>
            </a:r>
            <a:endParaRPr lang="en-GB" b="1" dirty="0"/>
          </a:p>
        </p:txBody>
      </p:sp>
      <p:sp>
        <p:nvSpPr>
          <p:cNvPr id="55" name="Rectangle 54">
            <a:hlinkClick r:id="rId38" action="ppaction://hlinksldjump"/>
          </p:cNvPr>
          <p:cNvSpPr/>
          <p:nvPr/>
        </p:nvSpPr>
        <p:spPr>
          <a:xfrm>
            <a:off x="5292080" y="5373279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 (iii) </a:t>
            </a:r>
            <a:endParaRPr lang="en-GB" b="1" dirty="0"/>
          </a:p>
        </p:txBody>
      </p:sp>
      <p:sp>
        <p:nvSpPr>
          <p:cNvPr id="52" name="Rectangle 51">
            <a:hlinkClick r:id="rId39" action="ppaction://hlinksldjump"/>
          </p:cNvPr>
          <p:cNvSpPr/>
          <p:nvPr/>
        </p:nvSpPr>
        <p:spPr>
          <a:xfrm>
            <a:off x="6588224" y="188640"/>
            <a:ext cx="1152128" cy="576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53" name="Rectangle 52">
            <a:hlinkClick r:id="rId40" action="ppaction://hlinksldjump"/>
          </p:cNvPr>
          <p:cNvSpPr/>
          <p:nvPr/>
        </p:nvSpPr>
        <p:spPr>
          <a:xfrm>
            <a:off x="6588224" y="836648"/>
            <a:ext cx="1152128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(iii) T</a:t>
            </a:r>
            <a:endParaRPr lang="en-GB" b="1" dirty="0"/>
          </a:p>
        </p:txBody>
      </p:sp>
      <p:sp>
        <p:nvSpPr>
          <p:cNvPr id="56" name="Rectangle 55">
            <a:hlinkClick r:id="rId41" action="ppaction://hlinksldjump"/>
          </p:cNvPr>
          <p:cNvSpPr/>
          <p:nvPr/>
        </p:nvSpPr>
        <p:spPr>
          <a:xfrm>
            <a:off x="6596608" y="2780928"/>
            <a:ext cx="1143744" cy="575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(ii)</a:t>
            </a:r>
            <a:endParaRPr lang="en-GB" b="1" dirty="0"/>
          </a:p>
        </p:txBody>
      </p:sp>
      <p:sp>
        <p:nvSpPr>
          <p:cNvPr id="57" name="Rectangle 56">
            <a:hlinkClick r:id="rId42" action="ppaction://hlinksldjump"/>
          </p:cNvPr>
          <p:cNvSpPr/>
          <p:nvPr/>
        </p:nvSpPr>
        <p:spPr>
          <a:xfrm>
            <a:off x="6596608" y="4725080"/>
            <a:ext cx="11437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 T</a:t>
            </a:r>
            <a:endParaRPr lang="en-GB" b="1" dirty="0"/>
          </a:p>
        </p:txBody>
      </p:sp>
      <p:sp>
        <p:nvSpPr>
          <p:cNvPr id="58" name="Rectangle 57">
            <a:hlinkClick r:id="rId43" action="ppaction://hlinksldjump"/>
          </p:cNvPr>
          <p:cNvSpPr/>
          <p:nvPr/>
        </p:nvSpPr>
        <p:spPr>
          <a:xfrm>
            <a:off x="6588224" y="5373152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(iii)</a:t>
            </a:r>
            <a:endParaRPr lang="en-GB" b="1" dirty="0"/>
          </a:p>
        </p:txBody>
      </p:sp>
      <p:sp>
        <p:nvSpPr>
          <p:cNvPr id="59" name="Rectangle 58">
            <a:hlinkClick r:id="rId44" action="ppaction://hlinksldjump"/>
          </p:cNvPr>
          <p:cNvSpPr/>
          <p:nvPr/>
        </p:nvSpPr>
        <p:spPr>
          <a:xfrm>
            <a:off x="6588224" y="6021288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(iv)</a:t>
            </a:r>
            <a:endParaRPr lang="en-GB" b="1" dirty="0"/>
          </a:p>
        </p:txBody>
      </p:sp>
      <p:sp>
        <p:nvSpPr>
          <p:cNvPr id="60" name="Rectangle 59">
            <a:hlinkClick r:id="rId45" action="ppaction://hlinksldjump"/>
          </p:cNvPr>
          <p:cNvSpPr/>
          <p:nvPr/>
        </p:nvSpPr>
        <p:spPr>
          <a:xfrm>
            <a:off x="7892752" y="1484656"/>
            <a:ext cx="1143744" cy="57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(ii) T</a:t>
            </a:r>
            <a:endParaRPr lang="en-GB" b="1" dirty="0"/>
          </a:p>
        </p:txBody>
      </p:sp>
      <p:sp>
        <p:nvSpPr>
          <p:cNvPr id="61" name="Rectangle 60">
            <a:hlinkClick r:id="rId46" action="ppaction://hlinksldjump"/>
          </p:cNvPr>
          <p:cNvSpPr/>
          <p:nvPr/>
        </p:nvSpPr>
        <p:spPr>
          <a:xfrm>
            <a:off x="7892752" y="3428936"/>
            <a:ext cx="1143744" cy="57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(i) T</a:t>
            </a:r>
            <a:endParaRPr lang="en-GB" b="1" dirty="0"/>
          </a:p>
        </p:txBody>
      </p:sp>
      <p:sp>
        <p:nvSpPr>
          <p:cNvPr id="62" name="Rectangle 61">
            <a:hlinkClick r:id="rId47" action="ppaction://hlinksldjump"/>
          </p:cNvPr>
          <p:cNvSpPr/>
          <p:nvPr/>
        </p:nvSpPr>
        <p:spPr>
          <a:xfrm>
            <a:off x="7892752" y="4076944"/>
            <a:ext cx="1143744" cy="57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(ii)</a:t>
            </a:r>
            <a:endParaRPr lang="en-GB" b="1" dirty="0"/>
          </a:p>
        </p:txBody>
      </p:sp>
      <p:sp>
        <p:nvSpPr>
          <p:cNvPr id="63" name="Rectangle 62">
            <a:hlinkClick r:id="rId48" action="ppaction://hlinksldjump"/>
          </p:cNvPr>
          <p:cNvSpPr/>
          <p:nvPr/>
        </p:nvSpPr>
        <p:spPr>
          <a:xfrm>
            <a:off x="7884368" y="4725080"/>
            <a:ext cx="1143744" cy="57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(iii)</a:t>
            </a:r>
            <a:endParaRPr lang="en-GB" b="1" dirty="0"/>
          </a:p>
        </p:txBody>
      </p:sp>
      <p:sp>
        <p:nvSpPr>
          <p:cNvPr id="64" name="Rectangle 63">
            <a:hlinkClick r:id="rId49" action="ppaction://hlinksldjump"/>
          </p:cNvPr>
          <p:cNvSpPr/>
          <p:nvPr/>
        </p:nvSpPr>
        <p:spPr>
          <a:xfrm>
            <a:off x="107504" y="213292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(iv) </a:t>
            </a:r>
            <a:endParaRPr lang="en-GB" b="1" dirty="0"/>
          </a:p>
        </p:txBody>
      </p:sp>
      <p:sp>
        <p:nvSpPr>
          <p:cNvPr id="65" name="Rectangle 64">
            <a:hlinkClick r:id="rId50" action="ppaction://hlinksldjump"/>
          </p:cNvPr>
          <p:cNvSpPr/>
          <p:nvPr/>
        </p:nvSpPr>
        <p:spPr>
          <a:xfrm>
            <a:off x="107504" y="278099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(v) </a:t>
            </a:r>
            <a:endParaRPr lang="en-GB" b="1" dirty="0"/>
          </a:p>
        </p:txBody>
      </p:sp>
      <p:sp>
        <p:nvSpPr>
          <p:cNvPr id="66" name="Rectangle 65">
            <a:hlinkClick r:id="rId51" action="ppaction://hlinksldjump"/>
          </p:cNvPr>
          <p:cNvSpPr/>
          <p:nvPr/>
        </p:nvSpPr>
        <p:spPr>
          <a:xfrm>
            <a:off x="1403648" y="213285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(iii)</a:t>
            </a:r>
            <a:endParaRPr lang="en-GB" b="1" dirty="0"/>
          </a:p>
        </p:txBody>
      </p:sp>
      <p:sp>
        <p:nvSpPr>
          <p:cNvPr id="67" name="Rectangle 66">
            <a:hlinkClick r:id="rId52" action="ppaction://hlinksldjump"/>
          </p:cNvPr>
          <p:cNvSpPr/>
          <p:nvPr/>
        </p:nvSpPr>
        <p:spPr>
          <a:xfrm>
            <a:off x="1403648" y="278092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(iv) T</a:t>
            </a:r>
            <a:endParaRPr lang="en-GB" b="1" dirty="0"/>
          </a:p>
        </p:txBody>
      </p:sp>
      <p:sp>
        <p:nvSpPr>
          <p:cNvPr id="69" name="Rectangle 68">
            <a:hlinkClick r:id="rId53" action="ppaction://hlinksldjump"/>
          </p:cNvPr>
          <p:cNvSpPr/>
          <p:nvPr/>
        </p:nvSpPr>
        <p:spPr>
          <a:xfrm>
            <a:off x="1403648" y="34290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(v)</a:t>
            </a:r>
            <a:endParaRPr lang="en-GB" b="1" dirty="0"/>
          </a:p>
        </p:txBody>
      </p:sp>
      <p:sp>
        <p:nvSpPr>
          <p:cNvPr id="70" name="Rectangle 69">
            <a:hlinkClick r:id="rId54" action="ppaction://hlinksldjump"/>
          </p:cNvPr>
          <p:cNvSpPr/>
          <p:nvPr/>
        </p:nvSpPr>
        <p:spPr>
          <a:xfrm>
            <a:off x="1403648" y="602135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(iv)</a:t>
            </a:r>
            <a:endParaRPr lang="en-GB" b="1" dirty="0"/>
          </a:p>
        </p:txBody>
      </p:sp>
      <p:sp>
        <p:nvSpPr>
          <p:cNvPr id="71" name="Rectangle 70">
            <a:hlinkClick r:id="rId55" action="ppaction://hlinksldjump"/>
          </p:cNvPr>
          <p:cNvSpPr/>
          <p:nvPr/>
        </p:nvSpPr>
        <p:spPr>
          <a:xfrm>
            <a:off x="2699792" y="83671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</a:t>
            </a:r>
            <a:r>
              <a:rPr lang="en-GB" b="1" dirty="0"/>
              <a:t>v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68" name="Rectangle 67">
            <a:hlinkClick r:id="rId56" action="ppaction://hlinksldjump"/>
          </p:cNvPr>
          <p:cNvSpPr/>
          <p:nvPr/>
        </p:nvSpPr>
        <p:spPr>
          <a:xfrm>
            <a:off x="2699792" y="278092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(iii) </a:t>
            </a:r>
            <a:endParaRPr lang="en-GB" b="1" dirty="0"/>
          </a:p>
        </p:txBody>
      </p:sp>
      <p:sp>
        <p:nvSpPr>
          <p:cNvPr id="72" name="Rectangle 71">
            <a:hlinkClick r:id="rId57" action="ppaction://hlinksldjump"/>
          </p:cNvPr>
          <p:cNvSpPr/>
          <p:nvPr/>
        </p:nvSpPr>
        <p:spPr>
          <a:xfrm>
            <a:off x="2699792" y="342893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(iv) </a:t>
            </a:r>
            <a:endParaRPr lang="en-GB" b="1" dirty="0"/>
          </a:p>
        </p:txBody>
      </p:sp>
      <p:sp>
        <p:nvSpPr>
          <p:cNvPr id="73" name="Rectangle 72">
            <a:hlinkClick r:id="rId58" action="ppaction://hlinksldjump"/>
          </p:cNvPr>
          <p:cNvSpPr/>
          <p:nvPr/>
        </p:nvSpPr>
        <p:spPr>
          <a:xfrm>
            <a:off x="3995936" y="342893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(iii)</a:t>
            </a:r>
            <a:endParaRPr lang="en-GB" b="1" dirty="0"/>
          </a:p>
        </p:txBody>
      </p:sp>
      <p:sp>
        <p:nvSpPr>
          <p:cNvPr id="74" name="Rectangle 73">
            <a:hlinkClick r:id="rId59" action="ppaction://hlinksldjump"/>
          </p:cNvPr>
          <p:cNvSpPr/>
          <p:nvPr/>
        </p:nvSpPr>
        <p:spPr>
          <a:xfrm>
            <a:off x="3995936" y="40770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(iv)</a:t>
            </a:r>
            <a:endParaRPr lang="en-GB" b="1" dirty="0"/>
          </a:p>
        </p:txBody>
      </p:sp>
      <p:sp>
        <p:nvSpPr>
          <p:cNvPr id="75" name="Rectangle 74">
            <a:hlinkClick r:id="rId60" action="ppaction://hlinksldjump"/>
          </p:cNvPr>
          <p:cNvSpPr/>
          <p:nvPr/>
        </p:nvSpPr>
        <p:spPr>
          <a:xfrm>
            <a:off x="3995936" y="148484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(iv)</a:t>
            </a:r>
            <a:endParaRPr lang="en-GB" b="1" dirty="0"/>
          </a:p>
        </p:txBody>
      </p:sp>
      <p:sp>
        <p:nvSpPr>
          <p:cNvPr id="76" name="Rectangle 75">
            <a:hlinkClick r:id="rId61" action="ppaction://hlinksldjump"/>
          </p:cNvPr>
          <p:cNvSpPr/>
          <p:nvPr/>
        </p:nvSpPr>
        <p:spPr>
          <a:xfrm>
            <a:off x="3995936" y="602135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(iii)</a:t>
            </a:r>
            <a:endParaRPr lang="en-GB" b="1" dirty="0"/>
          </a:p>
        </p:txBody>
      </p:sp>
      <p:sp>
        <p:nvSpPr>
          <p:cNvPr id="77" name="Rectangle 76">
            <a:hlinkClick r:id="rId62" action="ppaction://hlinksldjump"/>
          </p:cNvPr>
          <p:cNvSpPr/>
          <p:nvPr/>
        </p:nvSpPr>
        <p:spPr>
          <a:xfrm>
            <a:off x="5292080" y="83671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(iv)</a:t>
            </a:r>
            <a:endParaRPr lang="en-GB" b="1" dirty="0"/>
          </a:p>
        </p:txBody>
      </p:sp>
      <p:sp>
        <p:nvSpPr>
          <p:cNvPr id="78" name="Rectangle 77">
            <a:hlinkClick r:id="rId63" action="ppaction://hlinksldjump"/>
          </p:cNvPr>
          <p:cNvSpPr/>
          <p:nvPr/>
        </p:nvSpPr>
        <p:spPr>
          <a:xfrm>
            <a:off x="6588224" y="1484720"/>
            <a:ext cx="1152128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(iv)</a:t>
            </a:r>
            <a:endParaRPr lang="en-GB" b="1" dirty="0"/>
          </a:p>
        </p:txBody>
      </p:sp>
      <p:sp>
        <p:nvSpPr>
          <p:cNvPr id="79" name="Rectangle 78">
            <a:hlinkClick r:id="rId64" action="ppaction://hlinksldjump"/>
          </p:cNvPr>
          <p:cNvSpPr/>
          <p:nvPr/>
        </p:nvSpPr>
        <p:spPr>
          <a:xfrm>
            <a:off x="6588224" y="3428936"/>
            <a:ext cx="1143744" cy="575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(iii) T</a:t>
            </a:r>
            <a:endParaRPr lang="en-GB" b="1" dirty="0"/>
          </a:p>
        </p:txBody>
      </p:sp>
      <p:sp>
        <p:nvSpPr>
          <p:cNvPr id="80" name="Rectangle 79">
            <a:hlinkClick r:id="rId65" action="ppaction://hlinksldjump"/>
          </p:cNvPr>
          <p:cNvSpPr/>
          <p:nvPr/>
        </p:nvSpPr>
        <p:spPr>
          <a:xfrm>
            <a:off x="7884368" y="188640"/>
            <a:ext cx="115212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(v)</a:t>
            </a:r>
            <a:endParaRPr lang="en-GB" b="1" dirty="0"/>
          </a:p>
        </p:txBody>
      </p:sp>
      <p:sp>
        <p:nvSpPr>
          <p:cNvPr id="81" name="Rectangle 80">
            <a:hlinkClick r:id="rId66" action="ppaction://hlinksldjump"/>
          </p:cNvPr>
          <p:cNvSpPr/>
          <p:nvPr/>
        </p:nvSpPr>
        <p:spPr>
          <a:xfrm>
            <a:off x="7884368" y="2132792"/>
            <a:ext cx="1143744" cy="57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(iii)</a:t>
            </a:r>
            <a:endParaRPr lang="en-GB" b="1" dirty="0"/>
          </a:p>
        </p:txBody>
      </p:sp>
      <p:sp>
        <p:nvSpPr>
          <p:cNvPr id="82" name="Rectangle 81">
            <a:hlinkClick r:id="rId67" action="ppaction://hlinksldjump"/>
          </p:cNvPr>
          <p:cNvSpPr/>
          <p:nvPr/>
        </p:nvSpPr>
        <p:spPr>
          <a:xfrm>
            <a:off x="7884368" y="2780864"/>
            <a:ext cx="1143744" cy="576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(iv)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29757" y="149335"/>
            <a:ext cx="3238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Integration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83" name="Rectangle 82">
            <a:hlinkClick r:id="rId68" action="ppaction://hlinksldjump"/>
          </p:cNvPr>
          <p:cNvSpPr/>
          <p:nvPr/>
        </p:nvSpPr>
        <p:spPr>
          <a:xfrm>
            <a:off x="5292080" y="278099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</a:t>
            </a:r>
            <a:r>
              <a:rPr lang="en-GB" b="1" dirty="0" smtClean="0"/>
              <a:t>iii)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34"/>
          <a:stretch/>
        </p:blipFill>
        <p:spPr>
          <a:xfrm>
            <a:off x="899591" y="188640"/>
            <a:ext cx="8142419" cy="599206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900341"/>
            <a:ext cx="8784974" cy="50573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00341"/>
            <a:ext cx="8784976" cy="5057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637059"/>
            <a:ext cx="8640960" cy="15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624"/>
            <a:ext cx="8208912" cy="4657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4591645"/>
            <a:ext cx="6748464" cy="22138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44625"/>
            <a:ext cx="8208912" cy="6760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8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65763"/>
            <a:ext cx="8496944" cy="65484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7" y="221980"/>
            <a:ext cx="8640960" cy="6614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1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2504" y="5526219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5945728"/>
            <a:ext cx="1224136" cy="81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08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8496944" cy="59947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1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59823"/>
            <a:ext cx="8784976" cy="55383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59823"/>
            <a:ext cx="8784976" cy="5531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8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99836"/>
            <a:ext cx="7344816" cy="17746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3972"/>
            <a:ext cx="7344816" cy="44951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860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60648"/>
            <a:ext cx="8784974" cy="3529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3789040"/>
            <a:ext cx="8784972" cy="25111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242907"/>
            <a:ext cx="8784974" cy="687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1" y="2086322"/>
            <a:ext cx="8784975" cy="1702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4" y="4934850"/>
            <a:ext cx="8784972" cy="136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1" y="911404"/>
            <a:ext cx="8784975" cy="1174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3789040"/>
            <a:ext cx="8784974" cy="1144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5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  <p:bldP spid="1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21194"/>
            <a:ext cx="8064896" cy="46201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7636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188640"/>
            <a:ext cx="3247686" cy="230425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1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60648"/>
            <a:ext cx="6480720" cy="929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9" y="1375708"/>
            <a:ext cx="6748462" cy="169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255188"/>
            <a:ext cx="6480720" cy="34861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1640" y="3254052"/>
            <a:ext cx="6480720" cy="3487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331640" y="260648"/>
            <a:ext cx="6480720" cy="95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97768" y="1375708"/>
            <a:ext cx="6748463" cy="169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860" y="442336"/>
            <a:ext cx="1331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Apologies, could not find designation of marks, but hope this still helps!</a:t>
            </a:r>
          </a:p>
        </p:txBody>
      </p:sp>
    </p:spTree>
    <p:extLst>
      <p:ext uri="{BB962C8B-B14F-4D97-AF65-F5344CB8AC3E}">
        <p14:creationId xmlns:p14="http://schemas.microsoft.com/office/powerpoint/2010/main" val="5242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418560"/>
            <a:ext cx="8640960" cy="28187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443" y="44624"/>
            <a:ext cx="5119114" cy="331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966" y="5949280"/>
            <a:ext cx="1218794" cy="81049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3" y="1908212"/>
            <a:ext cx="8784974" cy="218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792" y="4144640"/>
            <a:ext cx="4095750" cy="333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1908212"/>
            <a:ext cx="8784974" cy="2600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849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2158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708920"/>
            <a:ext cx="8640958" cy="33923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482898"/>
            <a:ext cx="8640958" cy="561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2039" y="116632"/>
            <a:ext cx="3171890" cy="1915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2060848"/>
            <a:ext cx="5328592" cy="3419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7705" y="5491402"/>
            <a:ext cx="5328590" cy="117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0768"/>
            <a:ext cx="8208912" cy="67364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60768"/>
            <a:ext cx="8208912" cy="673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2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8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2218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636912"/>
            <a:ext cx="8496940" cy="3597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9" y="383244"/>
            <a:ext cx="8496942" cy="225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2650824"/>
            <a:ext cx="8496941" cy="3583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602092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84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2218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2636912"/>
            <a:ext cx="8496940" cy="3597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9" y="383244"/>
            <a:ext cx="8496942" cy="225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2650824"/>
            <a:ext cx="8496941" cy="3583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602092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8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980728"/>
            <a:ext cx="7920878" cy="4270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229200"/>
            <a:ext cx="7632848" cy="14907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1562" y="980728"/>
            <a:ext cx="7920878" cy="5739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24432"/>
            <a:ext cx="7632848" cy="856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4832" y="124432"/>
            <a:ext cx="7637648" cy="85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6" y="4603474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5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622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548680"/>
            <a:ext cx="8640958" cy="462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409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622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548680"/>
            <a:ext cx="8640958" cy="462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5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6222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548680"/>
            <a:ext cx="8640958" cy="462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39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2" y="4572014"/>
            <a:ext cx="7920876" cy="2169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404664"/>
            <a:ext cx="7920878" cy="4153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1561" y="404664"/>
            <a:ext cx="7920877" cy="633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119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96" y="5085184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0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319112"/>
            <a:ext cx="7920878" cy="3685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4005064"/>
            <a:ext cx="7920878" cy="22988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1561" y="319112"/>
            <a:ext cx="7920877" cy="5984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119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0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0" y="116632"/>
            <a:ext cx="8369120" cy="5904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0" y="2989104"/>
            <a:ext cx="8369120" cy="30321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1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" y="548680"/>
            <a:ext cx="8869736" cy="4896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37132" y="548680"/>
            <a:ext cx="8869735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7132" y="3284984"/>
            <a:ext cx="886973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33393"/>
            <a:ext cx="7056784" cy="30750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97" y="5964038"/>
            <a:ext cx="1305843" cy="86838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113758"/>
            <a:ext cx="5040560" cy="273917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35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64" y="188640"/>
            <a:ext cx="8200032" cy="59046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6464" y="188641"/>
            <a:ext cx="8200032" cy="592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7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" y="3448654"/>
            <a:ext cx="8869736" cy="24286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7132" y="3448654"/>
            <a:ext cx="8869736" cy="242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32" y="908720"/>
            <a:ext cx="8869736" cy="22841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32" y="908720"/>
            <a:ext cx="8869736" cy="2284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02050"/>
            <a:ext cx="8784974" cy="54539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702050"/>
            <a:ext cx="8784975" cy="5489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921721"/>
            <a:ext cx="1286000" cy="85519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5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8813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332656"/>
            <a:ext cx="8784975" cy="5881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44624"/>
            <a:ext cx="5616624" cy="3808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2" y="3866630"/>
            <a:ext cx="5616624" cy="29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6875572" cy="3888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058" y="4365105"/>
            <a:ext cx="6227500" cy="21675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476670"/>
            <a:ext cx="7361030" cy="6055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96" y="5204716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5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764704"/>
            <a:ext cx="8640956" cy="3834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185270"/>
            <a:ext cx="6984776" cy="28785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1" y="764704"/>
            <a:ext cx="8640960" cy="3834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0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01008"/>
            <a:ext cx="7073230" cy="3181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470476"/>
            <a:ext cx="6180732" cy="3210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04664"/>
            <a:ext cx="8352926" cy="3100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2" y="369331"/>
            <a:ext cx="8496942" cy="6422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5366" y="537321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04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81840"/>
            <a:ext cx="8640958" cy="32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61048"/>
            <a:ext cx="8496944" cy="24182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3861046"/>
            <a:ext cx="8496944" cy="2418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4106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404664"/>
            <a:ext cx="8496944" cy="3410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6400" y="5858862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616" y="42714"/>
            <a:ext cx="70770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32656"/>
            <a:ext cx="7488830" cy="5105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5" y="5435104"/>
            <a:ext cx="6840760" cy="12035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27586" y="332656"/>
            <a:ext cx="7488830" cy="6305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97" y="4797152"/>
            <a:ext cx="1305843" cy="868385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721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0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45639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980728"/>
            <a:ext cx="8496944" cy="4563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6400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63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006" y="2852936"/>
            <a:ext cx="6110738" cy="3774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06" y="6453336"/>
            <a:ext cx="5138250" cy="39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5" y="44625"/>
            <a:ext cx="6836928" cy="28047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827584" y="44625"/>
            <a:ext cx="7021159" cy="680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&amp; C (i)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889730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24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099471"/>
            <a:ext cx="6762900" cy="3453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35400"/>
            <a:ext cx="8496942" cy="2589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335400"/>
            <a:ext cx="8496944" cy="258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15616" y="3096342"/>
            <a:ext cx="6762900" cy="3456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97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8352928" cy="55734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36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2875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3429000"/>
            <a:ext cx="8640956" cy="2074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5301208"/>
            <a:ext cx="6336704" cy="8444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3421186"/>
            <a:ext cx="8640958" cy="277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1" y="438572"/>
            <a:ext cx="8640958" cy="2917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4857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3256" y="5996066"/>
            <a:ext cx="1296142" cy="86193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973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2" y="548680"/>
            <a:ext cx="8907316" cy="53712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8342" y="548680"/>
            <a:ext cx="8907315" cy="5371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3256" y="5996066"/>
            <a:ext cx="1296142" cy="861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0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31" y="5211688"/>
            <a:ext cx="7276361" cy="1005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7" y="332656"/>
            <a:ext cx="8803866" cy="48554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0067" y="332656"/>
            <a:ext cx="8810529" cy="588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94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670088"/>
            <a:ext cx="8784976" cy="15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4624"/>
            <a:ext cx="6480720" cy="2508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564904"/>
            <a:ext cx="5904656" cy="20924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12776"/>
            <a:ext cx="2611388" cy="8452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580" y="4636786"/>
            <a:ext cx="5760640" cy="21765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8" y="3329631"/>
            <a:ext cx="2954536" cy="1068662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16" idx="3"/>
          </p:cNvCxnSpPr>
          <p:nvPr/>
        </p:nvCxnSpPr>
        <p:spPr>
          <a:xfrm>
            <a:off x="2862908" y="1835409"/>
            <a:ext cx="3725316" cy="422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3"/>
          </p:cNvCxnSpPr>
          <p:nvPr/>
        </p:nvCxnSpPr>
        <p:spPr>
          <a:xfrm>
            <a:off x="2987824" y="3863962"/>
            <a:ext cx="3456384" cy="465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475656" y="5949280"/>
            <a:ext cx="360040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9" idx="2"/>
          </p:cNvCxnSpPr>
          <p:nvPr/>
        </p:nvCxnSpPr>
        <p:spPr>
          <a:xfrm flipV="1">
            <a:off x="1474180" y="4398293"/>
            <a:ext cx="36376" cy="1550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3288" y="44624"/>
            <a:ext cx="9003208" cy="676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7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78" y="2492896"/>
            <a:ext cx="8645644" cy="1872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47708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5537" y="836712"/>
            <a:ext cx="8352926" cy="4770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768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33600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1" y="764704"/>
            <a:ext cx="8640958" cy="336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3128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3717032"/>
            <a:ext cx="8352924" cy="19732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5536" y="3717032"/>
            <a:ext cx="8352926" cy="1973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6" y="476672"/>
            <a:ext cx="8352926" cy="3128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3731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3569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39250"/>
            <a:ext cx="8424936" cy="7739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548680"/>
            <a:ext cx="8712968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3731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1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4510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836712"/>
            <a:ext cx="8712968" cy="3451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3731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7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999578"/>
            <a:ext cx="8928992" cy="28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3094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548680"/>
            <a:ext cx="8928992" cy="4309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816" y="5318918"/>
            <a:ext cx="3552825" cy="8286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15816" y="5318918"/>
            <a:ext cx="3552825" cy="82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56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40106"/>
            <a:ext cx="8928990" cy="401303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3" y="616442"/>
            <a:ext cx="8928991" cy="403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5043" y="5065152"/>
            <a:ext cx="3552825" cy="8286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35399" y="5065152"/>
            <a:ext cx="3552825" cy="83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1604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332"/>
            <a:ext cx="7632848" cy="2007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51" y="1509896"/>
            <a:ext cx="3198913" cy="1020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1" y="2548630"/>
            <a:ext cx="3198913" cy="73635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347864" y="1916832"/>
            <a:ext cx="3528392" cy="126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140968"/>
            <a:ext cx="6200948" cy="3245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2" y="3808880"/>
            <a:ext cx="2679271" cy="106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773" y="5189224"/>
            <a:ext cx="2376264" cy="515844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5" idx="2"/>
            <a:endCxn id="16" idx="0"/>
          </p:cNvCxnSpPr>
          <p:nvPr/>
        </p:nvCxnSpPr>
        <p:spPr>
          <a:xfrm>
            <a:off x="1453588" y="4869160"/>
            <a:ext cx="16317" cy="32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810357" y="4675871"/>
            <a:ext cx="3489835" cy="771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3952" y="35331"/>
            <a:ext cx="8922544" cy="6351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237312"/>
            <a:ext cx="655657" cy="62068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0352" y="6386822"/>
            <a:ext cx="498561" cy="498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2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9054" t="-1648" r="32630" b="19133"/>
          <a:stretch/>
        </p:blipFill>
        <p:spPr>
          <a:xfrm>
            <a:off x="6839744" y="1052736"/>
            <a:ext cx="2304256" cy="2718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80" y="1916832"/>
            <a:ext cx="6693489" cy="388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1052311"/>
            <a:ext cx="6660232" cy="6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76672"/>
            <a:ext cx="8928990" cy="48650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3" y="445142"/>
            <a:ext cx="8928991" cy="1471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5" y="1916832"/>
            <a:ext cx="8928990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(Method 1)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3" y="5517232"/>
            <a:ext cx="8928994" cy="3283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3" y="5485702"/>
            <a:ext cx="8928991" cy="344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074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09" y="63569"/>
            <a:ext cx="6327582" cy="3897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209" y="3933056"/>
            <a:ext cx="6327582" cy="27993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408209" y="63569"/>
            <a:ext cx="6337077" cy="6668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869160"/>
            <a:ext cx="1305843" cy="868385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8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30739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548680"/>
            <a:ext cx="8640960" cy="307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(Method 2)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3909848"/>
            <a:ext cx="8640960" cy="455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687" y="4501877"/>
            <a:ext cx="8048625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37" y="4852392"/>
            <a:ext cx="8391525" cy="30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238" y="5253103"/>
            <a:ext cx="8391524" cy="300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520" y="3909847"/>
            <a:ext cx="8640960" cy="164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61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024"/>
            <a:ext cx="8928992" cy="351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4535488"/>
            <a:ext cx="8928992" cy="1607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75" y="6024253"/>
            <a:ext cx="6889601" cy="38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3689988"/>
            <a:ext cx="3744416" cy="1061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597" y="6407696"/>
            <a:ext cx="6066261" cy="282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23692"/>
            <a:ext cx="8928991" cy="6366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217616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41230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97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33981"/>
            <a:ext cx="6624736" cy="3222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291" y="3356992"/>
            <a:ext cx="6645418" cy="343424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20344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73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301208"/>
            <a:ext cx="8928994" cy="421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49334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1" cy="54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2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599590"/>
            <a:ext cx="8928994" cy="421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52288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1" cy="568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7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589240"/>
            <a:ext cx="8928991" cy="421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343824"/>
            <a:ext cx="8928994" cy="52454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3" y="343824"/>
            <a:ext cx="8928991" cy="5675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7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928992" cy="34175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1196752"/>
            <a:ext cx="8928992" cy="3417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9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661248"/>
            <a:ext cx="8928994" cy="3228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53101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1" cy="565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6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5733256"/>
            <a:ext cx="8928994" cy="322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332656"/>
            <a:ext cx="8928994" cy="53853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1" cy="5723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846104"/>
            <a:ext cx="1084920" cy="1084920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5951370"/>
            <a:ext cx="1363352" cy="90662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74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5" y="3717032"/>
            <a:ext cx="6603989" cy="2534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57" y="116632"/>
            <a:ext cx="6821486" cy="36017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38453" y="116631"/>
            <a:ext cx="7301231" cy="6135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5999256"/>
            <a:ext cx="1291344" cy="85874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48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93608"/>
            <a:ext cx="7344816" cy="4159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63510"/>
            <a:ext cx="7344816" cy="12137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99591" y="493608"/>
            <a:ext cx="7344817" cy="5383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74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8194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20" y="1052736"/>
            <a:ext cx="8640960" cy="381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945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19070"/>
            <a:ext cx="8640958" cy="42182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119561"/>
            <a:ext cx="2448272" cy="186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842270"/>
            <a:ext cx="8928991" cy="49629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080120" cy="1080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133" y="1254370"/>
            <a:ext cx="361950" cy="352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842271"/>
            <a:ext cx="8928990" cy="1146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3" y="1988841"/>
            <a:ext cx="8928991" cy="3816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949280"/>
            <a:ext cx="1149931" cy="7647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268760"/>
            <a:ext cx="8928994" cy="34123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080120" cy="1080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3" y="1268761"/>
            <a:ext cx="8928991" cy="3412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3" y="4810114"/>
            <a:ext cx="8928994" cy="4910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3" y="4810114"/>
            <a:ext cx="8928991" cy="491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598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392820"/>
            <a:ext cx="8496944" cy="49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332656"/>
            <a:ext cx="8784978" cy="4074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399188"/>
            <a:ext cx="7704857" cy="2414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797152"/>
            <a:ext cx="3744416" cy="64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Arrow Connector 14"/>
          <p:cNvCxnSpPr>
            <a:stCxn id="8" idx="2"/>
          </p:cNvCxnSpPr>
          <p:nvPr/>
        </p:nvCxnSpPr>
        <p:spPr>
          <a:xfrm flipH="1">
            <a:off x="7020272" y="5443670"/>
            <a:ext cx="216024" cy="505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211" y="6083549"/>
            <a:ext cx="2931591" cy="44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9511" y="306712"/>
            <a:ext cx="8928993" cy="6506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65366" y="552216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296" y="4941168"/>
            <a:ext cx="1120960" cy="74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60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624"/>
            <a:ext cx="8208912" cy="4382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365104"/>
            <a:ext cx="5616624" cy="2366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5165056"/>
            <a:ext cx="4716388" cy="76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6588224" y="5932041"/>
            <a:ext cx="53938" cy="28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709627"/>
            <a:ext cx="3054989" cy="426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9592" y="44624"/>
            <a:ext cx="8208912" cy="6687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7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294338"/>
            <a:ext cx="8784976" cy="22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1196752"/>
            <a:ext cx="8784976" cy="3655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832" y="653515"/>
            <a:ext cx="5605437" cy="44899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940152" y="1124744"/>
            <a:ext cx="1152128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9512" y="586372"/>
            <a:ext cx="8784976" cy="426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739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84" y="4381841"/>
            <a:ext cx="6137314" cy="2359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65"/>
            <a:ext cx="8415560" cy="4377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924" y="6257299"/>
            <a:ext cx="2533650" cy="371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653515"/>
            <a:ext cx="5605437" cy="44899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940152" y="1124744"/>
            <a:ext cx="1152128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5536" y="0"/>
            <a:ext cx="8415560" cy="6741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48017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74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b="1" u="sng" dirty="0" smtClean="0"/>
              <a:t>Notes on operating this resource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834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 smtClean="0"/>
              <a:t>When creating this, I used          and          to quickly navigate between slides directly before or after the slide in question.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As some mark schemes give additional notes, you can continue to see answers by clicking          but you will not return to the original question with one click of        . 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To view the original question again, continue to click        which should take you back. </a:t>
            </a:r>
            <a:endParaRPr lang="en-GB" sz="3000" dirty="0"/>
          </a:p>
        </p:txBody>
      </p:sp>
      <p:pic>
        <p:nvPicPr>
          <p:cNvPr id="4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21748"/>
            <a:ext cx="726851" cy="483356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80728"/>
            <a:ext cx="868157" cy="868157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482596"/>
            <a:ext cx="750317" cy="498961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198615"/>
            <a:ext cx="796149" cy="796149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63" y="5638775"/>
            <a:ext cx="796149" cy="79614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  <p:sp>
        <p:nvSpPr>
          <p:cNvPr id="11" name="Rectangle 10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5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32730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5536" y="1124744"/>
            <a:ext cx="8352927" cy="3273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2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17360"/>
            <a:ext cx="8784974" cy="46278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9458" y="273470"/>
            <a:ext cx="5605437" cy="448996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6" idx="2"/>
          </p:cNvCxnSpPr>
          <p:nvPr/>
        </p:nvCxnSpPr>
        <p:spPr>
          <a:xfrm>
            <a:off x="6132177" y="722466"/>
            <a:ext cx="960103" cy="1698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9512" y="273470"/>
            <a:ext cx="8784976" cy="517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</a:t>
            </a:r>
            <a:r>
              <a:rPr lang="en-GB" sz="2800" b="1" dirty="0" smtClean="0"/>
              <a:t>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499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7920880" cy="4496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5" y="4869160"/>
            <a:ext cx="7952673" cy="13314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1560" y="332656"/>
            <a:ext cx="8352928" cy="585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</a:t>
            </a:r>
            <a:r>
              <a:rPr lang="en-GB" sz="2800" b="1" dirty="0" smtClean="0"/>
              <a:t> Alternative </a:t>
            </a:r>
            <a:r>
              <a:rPr lang="en-GB" sz="28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4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609083"/>
            <a:ext cx="6892020" cy="3204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497" y="6259116"/>
            <a:ext cx="2266950" cy="34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4624"/>
            <a:ext cx="7355710" cy="35198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9592" y="44624"/>
            <a:ext cx="7540092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ii 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04864"/>
            <a:ext cx="7130582" cy="45365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116632"/>
            <a:ext cx="303248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0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39407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548680"/>
            <a:ext cx="8928991" cy="39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522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409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05" y="4509120"/>
            <a:ext cx="1461245" cy="24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4" y="5797580"/>
            <a:ext cx="5184574" cy="439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4" y="6251402"/>
            <a:ext cx="5184574" cy="429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393" y="332656"/>
            <a:ext cx="8928991" cy="6347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35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7920880" cy="4496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2173894"/>
            <a:ext cx="7920880" cy="4527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5" y="44624"/>
            <a:ext cx="7920880" cy="21292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5616" y="44624"/>
            <a:ext cx="7920880" cy="212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949280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78826" y="6381328"/>
            <a:ext cx="476672" cy="4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2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63372"/>
            <a:ext cx="8928992" cy="4045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187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332656"/>
            <a:ext cx="892899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263372"/>
            <a:ext cx="8928991" cy="4045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9530" y="6021288"/>
            <a:ext cx="1149931" cy="76470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8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106667"/>
            <a:ext cx="8928990" cy="6446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117065"/>
            <a:ext cx="8928991" cy="623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169086"/>
            <a:ext cx="6048672" cy="282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029085"/>
            <a:ext cx="6048672" cy="37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0" y="116632"/>
            <a:ext cx="8369120" cy="5904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40" y="2989104"/>
            <a:ext cx="8369120" cy="303218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8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6664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54"/>
            <a:ext cx="8784976" cy="3696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85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36152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980728"/>
            <a:ext cx="878497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2852936"/>
            <a:ext cx="8784976" cy="1766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809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63184"/>
            <a:ext cx="8784974" cy="26698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54"/>
            <a:ext cx="8784976" cy="2766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36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764"/>
            <a:ext cx="6552728" cy="369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678457"/>
            <a:ext cx="6624736" cy="3134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7768" y="22764"/>
            <a:ext cx="7766720" cy="679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990576"/>
            <a:ext cx="1264976" cy="841209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02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08558"/>
            <a:ext cx="8928992" cy="14408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2708558"/>
            <a:ext cx="8928992" cy="1440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89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6632"/>
            <a:ext cx="7920880" cy="62950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47729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4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4976" cy="23032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628800"/>
            <a:ext cx="8784976" cy="99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2628576"/>
            <a:ext cx="8784976" cy="1303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93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461792"/>
            <a:ext cx="8640960" cy="1934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43758"/>
            <a:ext cx="8640958" cy="45704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143758"/>
            <a:ext cx="8640958" cy="2141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3284984"/>
            <a:ext cx="8640957" cy="2429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790977"/>
            <a:ext cx="8784974" cy="32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" y="548680"/>
            <a:ext cx="8869736" cy="4896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37132" y="548680"/>
            <a:ext cx="8869735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7132" y="3284984"/>
            <a:ext cx="8869736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6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5653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772816"/>
            <a:ext cx="8640960" cy="1565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3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0" y="44624"/>
            <a:ext cx="7992890" cy="3805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3826636"/>
            <a:ext cx="7560839" cy="29867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589" y="44624"/>
            <a:ext cx="7992891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7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7632848" cy="60414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0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9816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620688"/>
            <a:ext cx="864095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1" y="1412776"/>
            <a:ext cx="8640958" cy="418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805264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9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0" y="404664"/>
            <a:ext cx="8884600" cy="55244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9700" y="369332"/>
            <a:ext cx="8884600" cy="3275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29700" y="3645024"/>
            <a:ext cx="8884600" cy="228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7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476672"/>
            <a:ext cx="7776864" cy="5390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589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92696"/>
            <a:ext cx="8784976" cy="4589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8" y="580526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076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76672"/>
            <a:ext cx="8640960" cy="5076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8" y="580526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514405"/>
            <a:ext cx="8496942" cy="38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553974"/>
            <a:ext cx="8928988" cy="23790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1553974"/>
            <a:ext cx="8928992" cy="237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04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64" y="188640"/>
            <a:ext cx="8200032" cy="59046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6464" y="188641"/>
            <a:ext cx="8200032" cy="592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4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072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19" y="548680"/>
            <a:ext cx="8640961" cy="4907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38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9" y="-27384"/>
            <a:ext cx="5472609" cy="2805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3" y="2780928"/>
            <a:ext cx="5328592" cy="1995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765895"/>
            <a:ext cx="5544616" cy="23895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691678" y="0"/>
            <a:ext cx="5832650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25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24" y="2392909"/>
            <a:ext cx="6990360" cy="442046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839" y="116632"/>
            <a:ext cx="3312367" cy="227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7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7" y="548680"/>
            <a:ext cx="8928986" cy="5119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6" y="548680"/>
            <a:ext cx="8928990" cy="313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6" y="850900"/>
            <a:ext cx="8928990" cy="2218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07506" y="3068960"/>
            <a:ext cx="8928987" cy="262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63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196752"/>
            <a:ext cx="8928990" cy="3617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29713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124744"/>
            <a:ext cx="8784976" cy="297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5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47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73104"/>
            <a:ext cx="8784976" cy="1632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305756"/>
            <a:ext cx="8784976" cy="3365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94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005064"/>
            <a:ext cx="7332199" cy="26011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116632"/>
            <a:ext cx="733219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9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5000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692696"/>
            <a:ext cx="8784975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988840"/>
            <a:ext cx="8784975" cy="202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4013340"/>
            <a:ext cx="8784975" cy="1703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977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117950"/>
            <a:ext cx="7056784" cy="44073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174670"/>
            <a:ext cx="2605460" cy="2928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9632" y="958597"/>
            <a:ext cx="4868589" cy="459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6175" y="1369708"/>
            <a:ext cx="288032" cy="2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2" y="3448654"/>
            <a:ext cx="8869736" cy="24286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7132" y="3448654"/>
            <a:ext cx="8869736" cy="242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7768" y="5822397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32" y="908720"/>
            <a:ext cx="8869736" cy="22841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32" y="908720"/>
            <a:ext cx="8869736" cy="2284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068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92198"/>
            <a:ext cx="8784974" cy="3616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892198"/>
            <a:ext cx="8784975" cy="115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047690"/>
            <a:ext cx="8784975" cy="248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4866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928992" cy="35039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340768"/>
            <a:ext cx="8928992" cy="3503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32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26" y="44624"/>
            <a:ext cx="4206974" cy="2592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621" y="2276872"/>
            <a:ext cx="6276758" cy="4464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1268760"/>
            <a:ext cx="760769" cy="329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92793"/>
            <a:ext cx="7848872" cy="46205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3" y="4134782"/>
            <a:ext cx="7848872" cy="2678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16632"/>
            <a:ext cx="8784974" cy="20500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06818" y="6309320"/>
            <a:ext cx="548680" cy="54868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16632"/>
            <a:ext cx="8784975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476672"/>
            <a:ext cx="8784975" cy="1716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953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1" y="2192792"/>
            <a:ext cx="7848873" cy="1941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  <p:bldP spid="13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96752"/>
            <a:ext cx="8640958" cy="29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84976" cy="59199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250028"/>
            <a:ext cx="8784976" cy="101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268760"/>
            <a:ext cx="8784976" cy="494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32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40144"/>
            <a:ext cx="8352928" cy="32251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44624"/>
            <a:ext cx="4752528" cy="2899146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689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784976" cy="61168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44624"/>
            <a:ext cx="878497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9512" y="2276872"/>
            <a:ext cx="8784976" cy="3884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36512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75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149" y="1268761"/>
            <a:ext cx="4992737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56" y="4179134"/>
            <a:ext cx="7120368" cy="20581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056" y="91421"/>
            <a:ext cx="7120368" cy="12686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112" y="1844824"/>
            <a:ext cx="658366" cy="2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7000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369332"/>
            <a:ext cx="8784976" cy="5735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09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02050"/>
            <a:ext cx="8784974" cy="54539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702050"/>
            <a:ext cx="8784975" cy="5489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(i)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7768" y="5921721"/>
            <a:ext cx="1286000" cy="855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1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30243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844824"/>
            <a:ext cx="8784976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2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2" y="1945748"/>
            <a:ext cx="7352412" cy="43635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2" y="295728"/>
            <a:ext cx="7352412" cy="1650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240" y="836712"/>
            <a:ext cx="2400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1485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1196752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2060848"/>
            <a:ext cx="8640961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19" y="3140968"/>
            <a:ext cx="8640961" cy="1227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791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772816"/>
            <a:ext cx="8640960" cy="159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82785"/>
            <a:ext cx="8784976" cy="28069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2" y="1582785"/>
            <a:ext cx="8784976" cy="2806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3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196752"/>
            <a:ext cx="8640958" cy="25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6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0536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3" y="526592"/>
            <a:ext cx="8784974" cy="1619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3" y="2146099"/>
            <a:ext cx="8784974" cy="3478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9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56560"/>
            <a:ext cx="7776864" cy="3708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25" y="35332"/>
            <a:ext cx="4101256" cy="2369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193" y="548680"/>
            <a:ext cx="983927" cy="2929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47" y="2741068"/>
            <a:ext cx="7875239" cy="3496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2403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27278"/>
            <a:ext cx="8784974" cy="2408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89244" y="2735690"/>
            <a:ext cx="7875242" cy="3501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39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168724"/>
            <a:ext cx="8784976" cy="11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8813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332656"/>
            <a:ext cx="8784975" cy="5881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 (ii)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6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772816"/>
            <a:ext cx="8640956" cy="21227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2" y="1772816"/>
            <a:ext cx="8640956" cy="2122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0734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95379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40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764704"/>
            <a:ext cx="8640960" cy="3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51838"/>
            <a:ext cx="7632846" cy="2989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3761926"/>
            <a:ext cx="7632845" cy="2979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4624"/>
            <a:ext cx="8784972" cy="3717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44624"/>
            <a:ext cx="8784973" cy="2035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5" y="2080199"/>
            <a:ext cx="8784971" cy="1681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695379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26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842926"/>
            <a:ext cx="8352926" cy="12503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32656"/>
            <a:ext cx="8352928" cy="257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2276872"/>
            <a:ext cx="3168352" cy="2524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7606" y="3796256"/>
            <a:ext cx="744674" cy="243260"/>
          </a:xfrm>
          <a:prstGeom prst="rect">
            <a:avLst/>
          </a:prstGeom>
        </p:spPr>
      </p:pic>
      <p:pic>
        <p:nvPicPr>
          <p:cNvPr id="11" name="Picture 10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84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08720"/>
            <a:ext cx="8928990" cy="36966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908720"/>
            <a:ext cx="8928990" cy="2850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3759006"/>
            <a:ext cx="8928990" cy="86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16886"/>
            <a:ext cx="1140506" cy="1140506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930870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50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78438"/>
            <a:ext cx="7776864" cy="35349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9551" y="3278438"/>
            <a:ext cx="7776865" cy="3534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8784976" cy="31732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116632"/>
            <a:ext cx="8784976" cy="31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6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692696"/>
            <a:ext cx="8784976" cy="48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4624"/>
            <a:ext cx="8784974" cy="62132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13" y="2204864"/>
            <a:ext cx="8784974" cy="4077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3" y="44624"/>
            <a:ext cx="878497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909065"/>
            <a:ext cx="1048327" cy="1048327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81936"/>
            <a:ext cx="576064" cy="5760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3" y="1052736"/>
            <a:ext cx="878497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142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5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2961288"/>
            <a:ext cx="6192688" cy="3780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56" y="1844824"/>
            <a:ext cx="6192688" cy="1098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736" y="44624"/>
            <a:ext cx="2692522" cy="1728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6427" y="908720"/>
            <a:ext cx="62509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0066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548680"/>
            <a:ext cx="8784974" cy="458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4" y="1007189"/>
            <a:ext cx="8784974" cy="1701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5877272"/>
            <a:ext cx="1366497" cy="90872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708920"/>
            <a:ext cx="8784975" cy="2846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529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84784"/>
            <a:ext cx="8928992" cy="36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2447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398412"/>
            <a:ext cx="8496942" cy="532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2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032798"/>
            <a:ext cx="6827694" cy="3780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08632"/>
            <a:ext cx="6827694" cy="960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7038"/>
            <a:ext cx="3289176" cy="2069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980728"/>
            <a:ext cx="925835" cy="26746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29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1626"/>
            <a:ext cx="8784976" cy="45355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21626"/>
            <a:ext cx="8784976" cy="107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00809"/>
            <a:ext cx="878497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01780"/>
            <a:ext cx="1223120" cy="81337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76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412776"/>
            <a:ext cx="8782048" cy="34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1412776"/>
            <a:ext cx="8782050" cy="3467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20567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9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982015"/>
            <a:ext cx="8640960" cy="2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556540"/>
            <a:ext cx="8064895" cy="48247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3" y="1556538"/>
            <a:ext cx="8064896" cy="482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0648"/>
            <a:ext cx="8784974" cy="12397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695379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3" y="260649"/>
            <a:ext cx="8784974" cy="123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2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628800"/>
            <a:ext cx="8640958" cy="188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246210"/>
            <a:ext cx="8784976" cy="270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27876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484784"/>
            <a:ext cx="8784976" cy="170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877272"/>
            <a:ext cx="1053752" cy="1053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7665" y="6014734"/>
            <a:ext cx="1268071" cy="84326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404664"/>
            <a:ext cx="8784975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79512" y="3246210"/>
            <a:ext cx="8784975" cy="269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88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 animBg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123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2" y="836712"/>
            <a:ext cx="8784976" cy="4123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0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20274"/>
            <a:ext cx="8496942" cy="34010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888" y="44625"/>
            <a:ext cx="4951288" cy="2523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080" y="1268760"/>
            <a:ext cx="853629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260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40968"/>
            <a:ext cx="8496944" cy="26367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8" y="404664"/>
            <a:ext cx="8496944" cy="260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911060"/>
            <a:ext cx="1356866" cy="902316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140968"/>
            <a:ext cx="8496944" cy="2636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1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31951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3" y="620688"/>
            <a:ext cx="8784973" cy="3195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3" y="6003961"/>
            <a:ext cx="927063" cy="927063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088" y="6116116"/>
            <a:ext cx="1115616" cy="74188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3" y="4100346"/>
            <a:ext cx="8784974" cy="15609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4100346"/>
            <a:ext cx="8784973" cy="1560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493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32656"/>
            <a:ext cx="7920880" cy="568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97760"/>
            <a:ext cx="1187624" cy="1187624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1600" y="332656"/>
            <a:ext cx="7920880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Working in </a:t>
            </a:r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600" y="4293096"/>
            <a:ext cx="7920880" cy="174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Working in </a:t>
            </a:r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GB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46" y="3645024"/>
            <a:ext cx="6480720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05745"/>
            <a:ext cx="6482138" cy="263927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85184"/>
            <a:ext cx="1115616" cy="74188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409" y="44625"/>
            <a:ext cx="3039234" cy="1728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598" y="1484784"/>
            <a:ext cx="838770" cy="25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367518"/>
            <a:ext cx="8640962" cy="6122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18" y="367517"/>
            <a:ext cx="8640962" cy="369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8" y="736849"/>
            <a:ext cx="8640962" cy="963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1" y="4062899"/>
            <a:ext cx="8640960" cy="2427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5794" y="5863401"/>
            <a:ext cx="1258214" cy="83671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17" y="1700807"/>
            <a:ext cx="8640963" cy="2362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293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4641"/>
            <a:ext cx="8640958" cy="4028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1176167"/>
            <a:ext cx="8640958" cy="45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1628801"/>
            <a:ext cx="8640958" cy="3814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0358" y="5949280"/>
            <a:ext cx="1299394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4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060826"/>
            <a:ext cx="7344816" cy="18245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9592" y="5060826"/>
            <a:ext cx="7344816" cy="1797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 mark C 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4639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332656"/>
            <a:ext cx="8784976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  <a:r>
              <a:rPr lang="en-GB" sz="2800" b="1" dirty="0" smtClean="0"/>
              <a:t>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46" y="5216638"/>
            <a:ext cx="993436" cy="66063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3140968"/>
            <a:ext cx="8784976" cy="1854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963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548680"/>
            <a:ext cx="8640956" cy="2342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2996952"/>
            <a:ext cx="8829675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548679"/>
            <a:ext cx="8640958" cy="2342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7162" y="2996951"/>
            <a:ext cx="8829675" cy="282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Methods for 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6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74" y="2566492"/>
            <a:ext cx="7627358" cy="34563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299394" cy="864096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073" y="404664"/>
            <a:ext cx="7606611" cy="21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53" y="6116909"/>
            <a:ext cx="7367646" cy="492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52" y="75140"/>
            <a:ext cx="7948644" cy="6018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87852" y="75140"/>
            <a:ext cx="7948644" cy="130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87852" y="1377432"/>
            <a:ext cx="7948644" cy="4715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8" y="4941168"/>
            <a:ext cx="1258214" cy="83671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87852" y="6093294"/>
            <a:ext cx="7351832" cy="516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57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98206"/>
            <a:ext cx="8640958" cy="2866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1498206"/>
            <a:ext cx="8640958" cy="286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5949280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08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7344816" cy="4274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93097"/>
            <a:ext cx="6829970" cy="22700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971601" y="44623"/>
            <a:ext cx="7406034" cy="6518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6098288"/>
            <a:ext cx="1075320" cy="71508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7920878" cy="6015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062976"/>
            <a:ext cx="6048672" cy="82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25681" y="0"/>
            <a:ext cx="793880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4968552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2721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04664"/>
            <a:ext cx="8640959" cy="272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224136" cy="122413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125" y="3159968"/>
            <a:ext cx="6381750" cy="3581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81125" y="3126484"/>
            <a:ext cx="6381750" cy="3614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806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428824"/>
            <a:ext cx="8640960" cy="33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88840"/>
            <a:ext cx="8784972" cy="16245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4" y="1988840"/>
            <a:ext cx="8784974" cy="1624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72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5" y="714228"/>
            <a:ext cx="8784970" cy="5429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4" y="643138"/>
            <a:ext cx="8784974" cy="2281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4" y="2924944"/>
            <a:ext cx="8784971" cy="3218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5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916832"/>
            <a:ext cx="8496944" cy="15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9127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764704"/>
            <a:ext cx="8640958" cy="491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2582408"/>
            <a:ext cx="7632846" cy="35828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105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453" y="44625"/>
            <a:ext cx="3915231" cy="2488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2646" y="1268761"/>
            <a:ext cx="871481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874698"/>
            <a:ext cx="8352926" cy="2037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4" y="4869160"/>
            <a:ext cx="8352925" cy="2061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4624"/>
            <a:ext cx="8352928" cy="4818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44624"/>
            <a:ext cx="835292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4" y="2780928"/>
            <a:ext cx="8352927" cy="2082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2068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1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519432"/>
            <a:ext cx="8352926" cy="23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Notes on C4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There is an expectation that you can answer questions using knowledge of C1 and C2 – do not forget these parts</a:t>
            </a:r>
          </a:p>
          <a:p>
            <a:endParaRPr lang="en-GB" dirty="0"/>
          </a:p>
          <a:p>
            <a:r>
              <a:rPr lang="en-GB" dirty="0" smtClean="0"/>
              <a:t>Partial fractions and the trapezium rule appear on most, but not on every paper, so do not panic if you have not used them at any stage in your exam</a:t>
            </a:r>
          </a:p>
          <a:p>
            <a:endParaRPr lang="en-GB" dirty="0"/>
          </a:p>
          <a:p>
            <a:r>
              <a:rPr lang="en-GB" dirty="0" smtClean="0"/>
              <a:t>The most marks which are available for any topic are for integration (sometimes over a third!)</a:t>
            </a:r>
          </a:p>
          <a:p>
            <a:endParaRPr lang="en-GB" dirty="0"/>
          </a:p>
          <a:p>
            <a:r>
              <a:rPr lang="en-GB" dirty="0" smtClean="0"/>
              <a:t>There are 8 Questions in each Paper on average</a:t>
            </a:r>
            <a:endParaRPr lang="en-GB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0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59906"/>
            <a:ext cx="7120368" cy="409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01" y="4459706"/>
            <a:ext cx="6696744" cy="22816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9552" y="359906"/>
            <a:ext cx="7232594" cy="6381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5085184"/>
            <a:ext cx="1075320" cy="715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856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620688"/>
            <a:ext cx="8496943" cy="504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32648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6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556792"/>
            <a:ext cx="8496946" cy="2167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1556792"/>
            <a:ext cx="8496943" cy="2167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06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2" y="44624"/>
            <a:ext cx="8064894" cy="44983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4396768"/>
            <a:ext cx="4245669" cy="2416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857" y="5143758"/>
            <a:ext cx="792088" cy="3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2026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1916832"/>
            <a:ext cx="878497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7271" y="5832648"/>
            <a:ext cx="1366497" cy="90872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3" y="2492896"/>
            <a:ext cx="8784974" cy="1474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013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63" y="260648"/>
            <a:ext cx="8165474" cy="4474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797152"/>
            <a:ext cx="7344814" cy="1345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686" y="6160476"/>
            <a:ext cx="257746" cy="508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89263" y="260648"/>
            <a:ext cx="8165474" cy="640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52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70" y="44624"/>
            <a:ext cx="4674958" cy="234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6" y="2306914"/>
            <a:ext cx="7427868" cy="44344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41144"/>
            <a:ext cx="1187624" cy="789770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7753" y="980729"/>
            <a:ext cx="810509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8" y="3356992"/>
            <a:ext cx="8815524" cy="2880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4239" y="3327722"/>
            <a:ext cx="8815523" cy="2909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0648"/>
            <a:ext cx="8784974" cy="3067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260648"/>
            <a:ext cx="878497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988840"/>
            <a:ext cx="8784973" cy="133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877272"/>
            <a:ext cx="1187624" cy="789769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1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47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48680"/>
            <a:ext cx="8784974" cy="52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957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284984"/>
            <a:ext cx="8352928" cy="27866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0" y="404664"/>
            <a:ext cx="5504401" cy="2831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817" y="2980468"/>
            <a:ext cx="792088" cy="2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34470"/>
            <a:ext cx="8784976" cy="12344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834470"/>
            <a:ext cx="8784976" cy="1306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6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2443162"/>
            <a:ext cx="8220075" cy="19716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61962" y="2443161"/>
            <a:ext cx="8220075" cy="1971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Beware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2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4524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488" b="23409"/>
          <a:stretch/>
        </p:blipFill>
        <p:spPr>
          <a:xfrm>
            <a:off x="899592" y="4869161"/>
            <a:ext cx="8064896" cy="1418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480" y="5920806"/>
            <a:ext cx="233108" cy="388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33109" y="304865"/>
            <a:ext cx="8892479" cy="6076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87234"/>
            <a:ext cx="1170766" cy="1170766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1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404664"/>
            <a:ext cx="8352926" cy="54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708920"/>
            <a:ext cx="8640958" cy="3062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656"/>
            <a:ext cx="8640960" cy="23970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19" y="332656"/>
            <a:ext cx="8640960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2708920"/>
            <a:ext cx="8640960" cy="3062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6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72816"/>
            <a:ext cx="8640958" cy="15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0" y="692696"/>
            <a:ext cx="8791720" cy="4875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141" y="678218"/>
            <a:ext cx="8791718" cy="4890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49888"/>
            <a:ext cx="1008112" cy="10081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9" y="1700808"/>
            <a:ext cx="8672062" cy="1674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968" y="1700808"/>
            <a:ext cx="8672064" cy="167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1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53" y="2631689"/>
            <a:ext cx="6632052" cy="346160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452" y="548680"/>
            <a:ext cx="6632052" cy="2075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60" y="422854"/>
            <a:ext cx="2458692" cy="2423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747" y="2636912"/>
            <a:ext cx="742917" cy="2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7345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2348881"/>
            <a:ext cx="8784974" cy="310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3" y="628930"/>
            <a:ext cx="8784974" cy="480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109759"/>
            <a:ext cx="8784974" cy="1239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9" y="5710419"/>
            <a:ext cx="1147581" cy="1147581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96752"/>
            <a:ext cx="8640960" cy="37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50974"/>
            <a:ext cx="8784974" cy="2006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350974"/>
            <a:ext cx="8784974" cy="2006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857" y="5760640"/>
            <a:ext cx="1196752" cy="119675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9279" y="5877272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872606"/>
            <a:ext cx="8784974" cy="31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2242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60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548680"/>
            <a:ext cx="8208912" cy="533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928992" cy="523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76672"/>
            <a:ext cx="8928992" cy="523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1136" y="5813564"/>
            <a:ext cx="1143828" cy="11438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5263" y="5949280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8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68502"/>
            <a:ext cx="8640958" cy="29209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1968502"/>
            <a:ext cx="8640960" cy="2920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73" y="3048153"/>
            <a:ext cx="5976391" cy="36932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874" y="1439959"/>
            <a:ext cx="5976390" cy="1608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176" y="54129"/>
            <a:ext cx="2600636" cy="2006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4327" y="2082130"/>
            <a:ext cx="758949" cy="2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6456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1" y="562906"/>
            <a:ext cx="8640958" cy="1065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1628800"/>
            <a:ext cx="864095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1" y="2996952"/>
            <a:ext cx="8640958" cy="226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63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24744"/>
            <a:ext cx="8640958" cy="38151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1" y="1089702"/>
            <a:ext cx="8640958" cy="385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39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764704"/>
            <a:ext cx="8496944" cy="48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8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9" y="1595630"/>
            <a:ext cx="8768542" cy="26974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7729" y="1595630"/>
            <a:ext cx="8768542" cy="1535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87731" y="3131412"/>
            <a:ext cx="8768540" cy="1161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8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9" y="980728"/>
            <a:ext cx="8768542" cy="41048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7729" y="980728"/>
            <a:ext cx="8768542" cy="4104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iii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01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7776864" cy="2111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5" y="2160453"/>
            <a:ext cx="7088577" cy="463726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43608" y="0"/>
            <a:ext cx="7776864" cy="2156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11815" y="2156268"/>
            <a:ext cx="7088578" cy="4641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021288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23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361" y="2428112"/>
            <a:ext cx="6273278" cy="4313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3" y="111744"/>
            <a:ext cx="3960440" cy="222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500" y="980728"/>
            <a:ext cx="72908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117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491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89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32656"/>
            <a:ext cx="8784972" cy="3676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90130"/>
            <a:ext cx="8208910" cy="2291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8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475656" y="183815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475656" y="2492487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853272" y="2204968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475656" y="4365208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3859138" y="1592848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</a:t>
            </a:r>
            <a:endParaRPr lang="en-GB" b="1" dirty="0"/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482874" y="5013280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90812" y="248343"/>
            <a:ext cx="5745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Parametric Equations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1475656" y="375419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3853272" y="283551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3853272" y="407817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3853272" y="468919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3853272" y="533726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6235402" y="191693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6235402" y="252895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</a:t>
            </a:r>
            <a:endParaRPr lang="en-GB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6235402" y="3141072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6235402" y="3789144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35" name="Rectangle 34">
            <a:hlinkClick r:id="rId19" action="ppaction://hlinksldjump"/>
          </p:cNvPr>
          <p:cNvSpPr/>
          <p:nvPr/>
        </p:nvSpPr>
        <p:spPr>
          <a:xfrm>
            <a:off x="1475656" y="3140559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34" name="Rectangle 33">
            <a:hlinkClick r:id="rId20" action="ppaction://hlinksldjump"/>
          </p:cNvPr>
          <p:cNvSpPr/>
          <p:nvPr/>
        </p:nvSpPr>
        <p:spPr>
          <a:xfrm>
            <a:off x="3853272" y="346505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32" name="Rectangle 31">
            <a:hlinkClick r:id="rId21" action="ppaction://hlinksldjump"/>
          </p:cNvPr>
          <p:cNvSpPr/>
          <p:nvPr/>
        </p:nvSpPr>
        <p:spPr>
          <a:xfrm>
            <a:off x="6235402" y="4437216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(i)</a:t>
            </a:r>
            <a:endParaRPr lang="en-GB" b="1" dirty="0"/>
          </a:p>
        </p:txBody>
      </p:sp>
      <p:sp>
        <p:nvSpPr>
          <p:cNvPr id="24" name="Rectangle 23">
            <a:hlinkClick r:id="rId22" action="ppaction://hlinksldjump"/>
          </p:cNvPr>
          <p:cNvSpPr/>
          <p:nvPr/>
        </p:nvSpPr>
        <p:spPr>
          <a:xfrm>
            <a:off x="6235402" y="5085288"/>
            <a:ext cx="1584176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21194"/>
            <a:ext cx="8064896" cy="46201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7636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188640"/>
            <a:ext cx="3247686" cy="2304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60648"/>
            <a:ext cx="6480720" cy="929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9" y="1375708"/>
            <a:ext cx="6748462" cy="16932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255188"/>
            <a:ext cx="6480720" cy="34861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1640" y="3254052"/>
            <a:ext cx="6480720" cy="3487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331640" y="260648"/>
            <a:ext cx="6480720" cy="95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97768" y="1375708"/>
            <a:ext cx="6748463" cy="1693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60" y="442336"/>
            <a:ext cx="1331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Apologies, could not find designation of marks, but hope this still helps!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33393"/>
            <a:ext cx="7056784" cy="30750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97" y="5964038"/>
            <a:ext cx="1305843" cy="86838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0" y="113758"/>
            <a:ext cx="5040560" cy="273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32656"/>
            <a:ext cx="7488830" cy="5105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5" y="5435104"/>
            <a:ext cx="6840760" cy="12035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27586" y="332656"/>
            <a:ext cx="7488830" cy="6305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97" y="4797152"/>
            <a:ext cx="1305843" cy="8683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36712"/>
            <a:ext cx="8352926" cy="47708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5537" y="836712"/>
            <a:ext cx="8352926" cy="4770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209" y="63569"/>
            <a:ext cx="6327582" cy="3897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209" y="3933056"/>
            <a:ext cx="6327582" cy="27993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408209" y="63569"/>
            <a:ext cx="6337077" cy="6668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4869160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9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594588"/>
            <a:ext cx="8928990" cy="16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93608"/>
            <a:ext cx="7344816" cy="4159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63510"/>
            <a:ext cx="7344816" cy="12137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99591" y="493608"/>
            <a:ext cx="7344817" cy="5383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7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32730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5536" y="1124744"/>
            <a:ext cx="8352927" cy="3273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5917" y="5964038"/>
            <a:ext cx="1305843" cy="868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0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660162"/>
            <a:ext cx="8640960" cy="35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260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40968"/>
            <a:ext cx="8496944" cy="26367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8" y="404664"/>
            <a:ext cx="8496944" cy="260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911060"/>
            <a:ext cx="1356866" cy="902316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140968"/>
            <a:ext cx="8496944" cy="2636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94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7344816" cy="4274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93097"/>
            <a:ext cx="6829970" cy="22700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971601" y="44623"/>
            <a:ext cx="7406034" cy="6518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6098288"/>
            <a:ext cx="1075320" cy="71508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5319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97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59906"/>
            <a:ext cx="7120368" cy="409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01" y="4459706"/>
            <a:ext cx="6696744" cy="22816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39552" y="359906"/>
            <a:ext cx="7232594" cy="6381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085184"/>
            <a:ext cx="1075320" cy="715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51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2443162"/>
            <a:ext cx="8220075" cy="19716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61962" y="2443161"/>
            <a:ext cx="8220075" cy="1971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Beware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10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980728"/>
            <a:ext cx="8784974" cy="43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25287"/>
            <a:ext cx="8928988" cy="26339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6" y="925287"/>
            <a:ext cx="8928990" cy="263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5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84796"/>
            <a:ext cx="8496944" cy="244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24944"/>
            <a:ext cx="8496942" cy="309178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4749875"/>
            <a:ext cx="3672408" cy="134342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211960" y="4470834"/>
            <a:ext cx="720080" cy="32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3528" y="484796"/>
            <a:ext cx="8712966" cy="560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8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44800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774344"/>
            <a:ext cx="8928992" cy="1934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7504" y="2708920"/>
            <a:ext cx="8928992" cy="2535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387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213187"/>
            <a:ext cx="6638925" cy="676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36934"/>
            <a:ext cx="8496942" cy="39717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44624"/>
            <a:ext cx="8496943" cy="4844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1)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9" y="4941168"/>
            <a:ext cx="8496942" cy="860728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66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048869"/>
            <a:ext cx="6638925" cy="67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33412"/>
            <a:ext cx="8496942" cy="28276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1032434"/>
            <a:ext cx="8496943" cy="369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2)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509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15991"/>
            <a:ext cx="6591300" cy="657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764704"/>
            <a:ext cx="8496944" cy="39125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764704"/>
            <a:ext cx="8496943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3)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67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139927"/>
            <a:ext cx="65913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8496944" cy="25365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1556792"/>
            <a:ext cx="8496943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4)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40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87999"/>
            <a:ext cx="65913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09" y="476672"/>
            <a:ext cx="8506382" cy="4211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476672"/>
            <a:ext cx="8496943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5)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09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04864"/>
            <a:ext cx="7130582" cy="45365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116632"/>
            <a:ext cx="3032483" cy="252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39407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548680"/>
            <a:ext cx="8928991" cy="39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409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05" y="4509120"/>
            <a:ext cx="1461245" cy="24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4" y="5797580"/>
            <a:ext cx="5184574" cy="439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4" y="6251402"/>
            <a:ext cx="5184574" cy="429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393" y="332656"/>
            <a:ext cx="8928991" cy="6347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0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7920880" cy="4496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2173894"/>
            <a:ext cx="7920880" cy="4527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5" y="44624"/>
            <a:ext cx="7920880" cy="21292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83760" y="6309320"/>
            <a:ext cx="548680" cy="548680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5616" y="44624"/>
            <a:ext cx="7920880" cy="212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5949280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6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63372"/>
            <a:ext cx="8928992" cy="4045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187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332656"/>
            <a:ext cx="892899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263372"/>
            <a:ext cx="8928991" cy="4045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9530" y="6021288"/>
            <a:ext cx="1149931" cy="76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36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36125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764704"/>
            <a:ext cx="8640958" cy="3612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8408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39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106667"/>
            <a:ext cx="8928990" cy="6446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117065"/>
            <a:ext cx="8928991" cy="623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94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16632"/>
            <a:ext cx="7898043" cy="62513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20688"/>
            <a:ext cx="8640958" cy="49816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620688"/>
            <a:ext cx="864095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1" y="1412776"/>
            <a:ext cx="8640958" cy="418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8408" y="5805264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0" y="404664"/>
            <a:ext cx="8884600" cy="55244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9700" y="369332"/>
            <a:ext cx="8884600" cy="3275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29700" y="3645024"/>
            <a:ext cx="8884600" cy="228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2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72018"/>
            <a:ext cx="8352926" cy="44212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260647"/>
            <a:ext cx="2664296" cy="2466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908720"/>
            <a:ext cx="8496943" cy="52311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1" y="903200"/>
            <a:ext cx="8496943" cy="523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928992" cy="4985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404664"/>
            <a:ext cx="8928991" cy="498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8408" y="5949280"/>
            <a:ext cx="1299393" cy="8640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48689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620688"/>
            <a:ext cx="8928991" cy="4868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0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42208"/>
            <a:ext cx="7920879" cy="4095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16630"/>
            <a:ext cx="3656422" cy="25012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3195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404664"/>
            <a:ext cx="892899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7505" y="2420888"/>
            <a:ext cx="892899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7505" y="4941168"/>
            <a:ext cx="8928990" cy="845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5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68230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2117950"/>
            <a:ext cx="7056784" cy="4407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174670"/>
            <a:ext cx="2605460" cy="2928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632" y="958597"/>
            <a:ext cx="4868589" cy="459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6175" y="1369708"/>
            <a:ext cx="288032" cy="29379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496" y="17934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2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2865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692696"/>
            <a:ext cx="8640958" cy="4286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094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92198"/>
            <a:ext cx="8784974" cy="3616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892198"/>
            <a:ext cx="8784975" cy="115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2" y="2047690"/>
            <a:ext cx="8784975" cy="248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11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928992" cy="35039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340768"/>
            <a:ext cx="8928992" cy="3503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2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40144"/>
            <a:ext cx="8352928" cy="32251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44624"/>
            <a:ext cx="4752528" cy="2899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784976" cy="61168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44624"/>
            <a:ext cx="878497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9512" y="2276872"/>
            <a:ext cx="8784976" cy="391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36512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980728"/>
            <a:ext cx="8784976" cy="35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28992" cy="46895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836712"/>
            <a:ext cx="892899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348880"/>
            <a:ext cx="8928994" cy="3177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64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842926"/>
            <a:ext cx="8352926" cy="12503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332656"/>
            <a:ext cx="8352928" cy="257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5896" y="2276872"/>
            <a:ext cx="3168352" cy="2524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7606" y="3796256"/>
            <a:ext cx="744674" cy="2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08720"/>
            <a:ext cx="8928990" cy="36966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908720"/>
            <a:ext cx="8928990" cy="2850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3759006"/>
            <a:ext cx="8928990" cy="86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16886"/>
            <a:ext cx="1140506" cy="1140506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8408" y="5930870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73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278438"/>
            <a:ext cx="7776864" cy="35349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9551" y="3278438"/>
            <a:ext cx="7776865" cy="3534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8784976" cy="31732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3" y="116632"/>
            <a:ext cx="8784976" cy="3173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327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032798"/>
            <a:ext cx="6827694" cy="3780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08632"/>
            <a:ext cx="6827694" cy="9603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5656" y="27038"/>
            <a:ext cx="3289176" cy="2069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12" y="980728"/>
            <a:ext cx="925835" cy="2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764704"/>
            <a:ext cx="8784974" cy="4311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1626"/>
            <a:ext cx="8784976" cy="45355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21626"/>
            <a:ext cx="8784976" cy="107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00809"/>
            <a:ext cx="878497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01780"/>
            <a:ext cx="1223120" cy="81337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9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412776"/>
            <a:ext cx="8782048" cy="34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1412776"/>
            <a:ext cx="8782050" cy="3467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8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6546" y="616530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5721"/>
            <a:ext cx="1259632" cy="8376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757368"/>
            <a:ext cx="8640960" cy="3191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8" y="54446"/>
            <a:ext cx="4808378" cy="2676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5378" y="1300586"/>
            <a:ext cx="883088" cy="2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178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28278"/>
            <a:ext cx="8784976" cy="210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537168"/>
            <a:ext cx="8784976" cy="305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46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65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764704"/>
            <a:ext cx="8784975" cy="2304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3068958"/>
            <a:ext cx="8784975" cy="2352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differentiation for 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3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047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76672"/>
            <a:ext cx="8784975" cy="5047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803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340768"/>
            <a:ext cx="8784975" cy="2803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01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4" y="2899034"/>
            <a:ext cx="7200798" cy="33382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5" y="44625"/>
            <a:ext cx="2952327" cy="2762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759" y="1484784"/>
            <a:ext cx="751329" cy="27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5187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2" y="1124744"/>
            <a:ext cx="8784976" cy="3518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2024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43" y="5818611"/>
            <a:ext cx="1387605" cy="922757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81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7216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764704"/>
            <a:ext cx="8640959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275596"/>
            <a:ext cx="8640959" cy="2210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3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25287"/>
            <a:ext cx="8928988" cy="26339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6" y="925287"/>
            <a:ext cx="8928990" cy="263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70" y="44624"/>
            <a:ext cx="4674958" cy="2346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6" y="2306914"/>
            <a:ext cx="7427868" cy="4434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53" y="980729"/>
            <a:ext cx="810509" cy="2880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187624" cy="78976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725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079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8" y="3356992"/>
            <a:ext cx="8815524" cy="28803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4239" y="3327722"/>
            <a:ext cx="8815523" cy="2909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60648"/>
            <a:ext cx="8784974" cy="30670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260648"/>
            <a:ext cx="878497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988840"/>
            <a:ext cx="8784973" cy="133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5877272"/>
            <a:ext cx="1187624" cy="789769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99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</p:bld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8784974" cy="52478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48680"/>
            <a:ext cx="8784974" cy="52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92696"/>
            <a:ext cx="8496942" cy="479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90626"/>
            <a:ext cx="8496944" cy="32767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1790626"/>
            <a:ext cx="8496943" cy="3276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73325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828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42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32749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0" y="3789040"/>
            <a:ext cx="8640959" cy="970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484784"/>
            <a:ext cx="864096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3" y="5782427"/>
            <a:ext cx="1174965" cy="117496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2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68" y="2780928"/>
            <a:ext cx="7013124" cy="34649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116632"/>
            <a:ext cx="4392488" cy="26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46494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1" y="3212976"/>
            <a:ext cx="8640960" cy="1913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19" y="476672"/>
            <a:ext cx="8640961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158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1" y="2428112"/>
            <a:ext cx="6273278" cy="43132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3" y="111744"/>
            <a:ext cx="3960440" cy="222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500" y="980728"/>
            <a:ext cx="729081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117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692696"/>
            <a:ext cx="8784976" cy="491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01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5172822" y="1337481"/>
            <a:ext cx="206347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Differentiation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24078" y="3416349"/>
            <a:ext cx="208823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Integration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506008" y="1298789"/>
            <a:ext cx="2079591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Binomial Expansion</a:t>
            </a: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6911196" y="3416349"/>
            <a:ext cx="189165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Parametric Equations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5289943" y="5365892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Partial Fractions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07729" y="-171400"/>
            <a:ext cx="3140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u="sng" dirty="0" smtClean="0">
                <a:latin typeface="Comic Sans MS" pitchFamily="66" charset="0"/>
              </a:rPr>
              <a:t>Home</a:t>
            </a:r>
            <a:endParaRPr lang="en-GB" sz="8800" b="1" u="sng" dirty="0">
              <a:latin typeface="Comic Sans MS" pitchFamily="66" charset="0"/>
            </a:endParaRPr>
          </a:p>
        </p:txBody>
      </p:sp>
      <p:sp>
        <p:nvSpPr>
          <p:cNvPr id="2" name="Rectangle 1">
            <a:hlinkClick r:id="" action="ppaction://hlinkshowjump?jump=lastslide"/>
          </p:cNvPr>
          <p:cNvSpPr/>
          <p:nvPr/>
        </p:nvSpPr>
        <p:spPr>
          <a:xfrm>
            <a:off x="5652120" y="6542076"/>
            <a:ext cx="277086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Cheat sheet example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2067530" y="5373216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Vectors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7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176340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04" y="2708920"/>
            <a:ext cx="3898404" cy="2494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84796"/>
            <a:ext cx="8496944" cy="244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24944"/>
            <a:ext cx="8496942" cy="309178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4749875"/>
            <a:ext cx="3672408" cy="134342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211960" y="4470834"/>
            <a:ext cx="720080" cy="32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3528" y="484796"/>
            <a:ext cx="8712966" cy="560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8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332656"/>
            <a:ext cx="8784972" cy="3676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90130"/>
            <a:ext cx="8208910" cy="2291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32656"/>
            <a:ext cx="8784976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402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059832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059832" y="20608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059832" y="27089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3063811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 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063811" y="53012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063811" y="40050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3063811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79712" y="332656"/>
            <a:ext cx="45560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Partial Fractions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3063811" y="46531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4864011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4864011" y="20608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864011" y="27089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32" name="Rectangle 31">
            <a:hlinkClick r:id="rId15" action="ppaction://hlinksldjump"/>
          </p:cNvPr>
          <p:cNvSpPr/>
          <p:nvPr/>
        </p:nvSpPr>
        <p:spPr>
          <a:xfrm>
            <a:off x="4864011" y="40050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35" name="Rectangle 34">
            <a:hlinkClick r:id="rId16" action="ppaction://hlinksldjump"/>
          </p:cNvPr>
          <p:cNvSpPr/>
          <p:nvPr/>
        </p:nvSpPr>
        <p:spPr>
          <a:xfrm>
            <a:off x="4866434" y="46531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4864011" y="53012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4864011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748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232289"/>
            <a:ext cx="8640960" cy="23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784976" cy="25175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0"/>
            <a:ext cx="8784976" cy="328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3590908"/>
            <a:ext cx="8784974" cy="24303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2" y="3590908"/>
            <a:ext cx="8784975" cy="2430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7748" y="5713991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6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69234"/>
            <a:ext cx="8640958" cy="27195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2069234"/>
            <a:ext cx="8640960" cy="2719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02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83772"/>
            <a:ext cx="8928990" cy="32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624"/>
            <a:ext cx="7404672" cy="2466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17994"/>
            <a:ext cx="7404672" cy="429538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44623"/>
            <a:ext cx="7404672" cy="2447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2491879"/>
            <a:ext cx="7404672" cy="4321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157192"/>
            <a:ext cx="980728" cy="652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0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82180"/>
            <a:ext cx="8640958" cy="32936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1782180"/>
            <a:ext cx="8640959" cy="329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8408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20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40869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1124744"/>
            <a:ext cx="8640959" cy="408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8408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51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29644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548680"/>
            <a:ext cx="8640959" cy="2964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352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213187"/>
            <a:ext cx="6638925" cy="676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36934"/>
            <a:ext cx="8496942" cy="39717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44624"/>
            <a:ext cx="8496943" cy="4844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1)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29" y="4941168"/>
            <a:ext cx="8496942" cy="8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754388"/>
            <a:ext cx="8784974" cy="33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61048"/>
            <a:ext cx="8496944" cy="24182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3861046"/>
            <a:ext cx="8496944" cy="2418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4106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404664"/>
            <a:ext cx="8496944" cy="3410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7" name="Picture 16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6400" y="585886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616" y="19869"/>
            <a:ext cx="70770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45639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980728"/>
            <a:ext cx="8496944" cy="4563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7" name="Picture 1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6400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006" y="2852936"/>
            <a:ext cx="6110738" cy="3774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06" y="6453336"/>
            <a:ext cx="5138250" cy="39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5" y="44625"/>
            <a:ext cx="6836928" cy="28047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827584" y="44625"/>
            <a:ext cx="7021159" cy="680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&amp; C (i)</a:t>
            </a:r>
            <a:endParaRPr lang="en-GB" sz="2800" b="1" dirty="0"/>
          </a:p>
        </p:txBody>
      </p:sp>
      <p:pic>
        <p:nvPicPr>
          <p:cNvPr id="17" name="Picture 16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6" y="4889730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83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099471"/>
            <a:ext cx="6762900" cy="3453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35400"/>
            <a:ext cx="8496942" cy="2589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335400"/>
            <a:ext cx="8496944" cy="258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(ii)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15616" y="3096342"/>
            <a:ext cx="6762900" cy="3456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pic>
        <p:nvPicPr>
          <p:cNvPr id="17" name="Picture 16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3731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6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068743"/>
            <a:ext cx="8496944" cy="27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3094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548680"/>
            <a:ext cx="8928992" cy="4309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5318918"/>
            <a:ext cx="3552825" cy="8286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15816" y="5318918"/>
            <a:ext cx="3552825" cy="828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  <p:pic>
        <p:nvPicPr>
          <p:cNvPr id="16" name="Picture 15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719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40106"/>
            <a:ext cx="8928990" cy="401303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3" y="616442"/>
            <a:ext cx="8928991" cy="4036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903486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043" y="5065152"/>
            <a:ext cx="3552825" cy="8286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35399" y="5065152"/>
            <a:ext cx="3552825" cy="83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38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332"/>
            <a:ext cx="7632848" cy="2007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51" y="1509896"/>
            <a:ext cx="3198913" cy="1020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51" y="2548630"/>
            <a:ext cx="3198913" cy="73635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347864" y="1916832"/>
            <a:ext cx="3528392" cy="126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140968"/>
            <a:ext cx="6200948" cy="3245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2" y="3808880"/>
            <a:ext cx="2679271" cy="106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773" y="5189224"/>
            <a:ext cx="2376264" cy="515844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5" idx="2"/>
            <a:endCxn id="16" idx="0"/>
          </p:cNvCxnSpPr>
          <p:nvPr/>
        </p:nvCxnSpPr>
        <p:spPr>
          <a:xfrm>
            <a:off x="1453588" y="4869160"/>
            <a:ext cx="16317" cy="320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810357" y="4675871"/>
            <a:ext cx="3489835" cy="771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3952" y="35331"/>
            <a:ext cx="8922544" cy="6351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5" y="6293018"/>
            <a:ext cx="596812" cy="564981"/>
          </a:xfrm>
          <a:prstGeom prst="rect">
            <a:avLst/>
          </a:prstGeom>
          <a:noFill/>
        </p:spPr>
      </p:pic>
      <p:pic>
        <p:nvPicPr>
          <p:cNvPr id="17" name="Picture 16" descr="Back Icon - back, go back, green, previous, return, hand draw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0302" y="6386820"/>
            <a:ext cx="471179" cy="471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015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04864"/>
            <a:ext cx="7130582" cy="45365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116632"/>
            <a:ext cx="3032483" cy="2520280"/>
          </a:xfrm>
          <a:prstGeom prst="rect">
            <a:avLst/>
          </a:prstGeom>
        </p:spPr>
      </p:pic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4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4048869"/>
            <a:ext cx="6638925" cy="67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33412"/>
            <a:ext cx="8496942" cy="28276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1032434"/>
            <a:ext cx="8496943" cy="369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2)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39407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548680"/>
            <a:ext cx="8928991" cy="39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01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409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05" y="4509120"/>
            <a:ext cx="1461245" cy="24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4" y="5797580"/>
            <a:ext cx="5184574" cy="439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4" y="6251402"/>
            <a:ext cx="5184574" cy="429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393" y="332656"/>
            <a:ext cx="8928991" cy="6347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530" y="5949280"/>
            <a:ext cx="1258214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0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7920880" cy="4496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2173894"/>
            <a:ext cx="7920880" cy="4527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5" y="44624"/>
            <a:ext cx="7920880" cy="21292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15616" y="44624"/>
            <a:ext cx="7920880" cy="212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949280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83760" y="6381328"/>
            <a:ext cx="476672" cy="4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99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63372"/>
            <a:ext cx="8928992" cy="4045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187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332656"/>
            <a:ext cx="892899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263372"/>
            <a:ext cx="8928991" cy="4045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pic>
        <p:nvPicPr>
          <p:cNvPr id="2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9530" y="6021288"/>
            <a:ext cx="1149931" cy="76470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21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106667"/>
            <a:ext cx="8928990" cy="6446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117065"/>
            <a:ext cx="8928991" cy="623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02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817830"/>
            <a:ext cx="8640958" cy="32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5653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1772816"/>
            <a:ext cx="8640960" cy="1565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38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0" y="44624"/>
            <a:ext cx="7992890" cy="3805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3826636"/>
            <a:ext cx="7560839" cy="29867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589" y="44624"/>
            <a:ext cx="7992891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76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212110"/>
            <a:ext cx="8640960" cy="44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3942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692696"/>
            <a:ext cx="8928992" cy="4394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4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15991"/>
            <a:ext cx="6591300" cy="657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764704"/>
            <a:ext cx="8496944" cy="39125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764704"/>
            <a:ext cx="8496943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3)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9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3750"/>
            <a:ext cx="8352928" cy="4681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015310"/>
            <a:ext cx="7920880" cy="115879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333750"/>
            <a:ext cx="8352927" cy="584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24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4150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04664"/>
            <a:ext cx="8784976" cy="5415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3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620347"/>
            <a:ext cx="8928990" cy="36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7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29713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124744"/>
            <a:ext cx="8784976" cy="297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170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947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673104"/>
            <a:ext cx="8784976" cy="1632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305756"/>
            <a:ext cx="8784976" cy="3365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42246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4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268760"/>
            <a:ext cx="8640960" cy="30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0905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404664"/>
            <a:ext cx="8784974" cy="1479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3" y="1884474"/>
            <a:ext cx="8784974" cy="361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863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836712"/>
            <a:ext cx="8928992" cy="39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51838"/>
            <a:ext cx="7632846" cy="2989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3761926"/>
            <a:ext cx="7632845" cy="2979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44624"/>
            <a:ext cx="8784972" cy="37173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3" y="44624"/>
            <a:ext cx="8784973" cy="2035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5" y="2080199"/>
            <a:ext cx="8784971" cy="1681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695379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3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</p:bld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556792"/>
            <a:ext cx="8640958" cy="142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139927"/>
            <a:ext cx="65913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56792"/>
            <a:ext cx="8496944" cy="25365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1556792"/>
            <a:ext cx="8496943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4)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930870"/>
            <a:ext cx="1327077" cy="882506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9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8784974" cy="2643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79513" y="1484784"/>
            <a:ext cx="8784974" cy="264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05264"/>
            <a:ext cx="1152128" cy="115212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81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74" y="2566492"/>
            <a:ext cx="7627358" cy="3456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73" y="404664"/>
            <a:ext cx="7606611" cy="216182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6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53" y="6116909"/>
            <a:ext cx="7367646" cy="492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52" y="75140"/>
            <a:ext cx="7948644" cy="6018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87852" y="75140"/>
            <a:ext cx="7948644" cy="130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87852" y="1377432"/>
            <a:ext cx="7948644" cy="4715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8" y="4941168"/>
            <a:ext cx="1258214" cy="83671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87852" y="6093294"/>
            <a:ext cx="7351832" cy="516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14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98206"/>
            <a:ext cx="8640958" cy="2866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1" y="1498206"/>
            <a:ext cx="8640958" cy="286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5949280"/>
            <a:ext cx="1258214" cy="836712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25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7920878" cy="6015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062976"/>
            <a:ext cx="6048672" cy="82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25681" y="0"/>
            <a:ext cx="793880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968552"/>
            <a:ext cx="1258214" cy="83671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2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2721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404664"/>
            <a:ext cx="8640959" cy="2721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224136" cy="122413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125" y="3159968"/>
            <a:ext cx="6381750" cy="3581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81125" y="3126484"/>
            <a:ext cx="6381750" cy="3614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28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750227"/>
            <a:ext cx="8640958" cy="33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988840"/>
            <a:ext cx="8784972" cy="16245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4" y="1988840"/>
            <a:ext cx="8784974" cy="1624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5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5" y="714228"/>
            <a:ext cx="8784970" cy="5429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4" y="643138"/>
            <a:ext cx="8784974" cy="2281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4" y="2924944"/>
            <a:ext cx="8784971" cy="3218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0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1144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2348880"/>
            <a:ext cx="8640958" cy="9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4787999"/>
            <a:ext cx="6591300" cy="657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09" y="476672"/>
            <a:ext cx="8506382" cy="4211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476672"/>
            <a:ext cx="8496943" cy="4968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(Method 5)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455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3364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836712"/>
            <a:ext cx="8784973" cy="4336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(method 1)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2128" y="5877272"/>
            <a:ext cx="1259632" cy="837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9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55568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476672"/>
            <a:ext cx="8784973" cy="555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(method 2)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32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96752"/>
            <a:ext cx="8640960" cy="37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50974"/>
            <a:ext cx="8784974" cy="2006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350974"/>
            <a:ext cx="8784974" cy="2006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857" y="5760640"/>
            <a:ext cx="1196752" cy="119675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9279" y="5877272"/>
            <a:ext cx="1366497" cy="9087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18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2242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76672"/>
            <a:ext cx="8640960" cy="5256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0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408"/>
            <a:ext cx="9144000" cy="4901184"/>
          </a:xfrm>
          <a:prstGeom prst="rect">
            <a:avLst/>
          </a:prstGeom>
        </p:spPr>
      </p:pic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1475656" y="119675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475656" y="1743233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475656" y="231929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1475656" y="296736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1475656" y="5330267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475656" y="4754203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31840" y="246629"/>
            <a:ext cx="2258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Vectors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1475656" y="3615441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1475656" y="419150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3" action="ppaction://hlinksldjump"/>
          </p:cNvPr>
          <p:cNvSpPr/>
          <p:nvPr/>
        </p:nvSpPr>
        <p:spPr>
          <a:xfrm>
            <a:off x="6005189" y="112474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25" name="Rectangle 24">
            <a:hlinkClick r:id="rId14" action="ppaction://hlinksldjump"/>
          </p:cNvPr>
          <p:cNvSpPr/>
          <p:nvPr/>
        </p:nvSpPr>
        <p:spPr>
          <a:xfrm>
            <a:off x="6007537" y="170592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5" action="ppaction://hlinksldjump"/>
          </p:cNvPr>
          <p:cNvSpPr/>
          <p:nvPr/>
        </p:nvSpPr>
        <p:spPr>
          <a:xfrm>
            <a:off x="6005189" y="22768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6" action="ppaction://hlinksldjump"/>
          </p:cNvPr>
          <p:cNvSpPr/>
          <p:nvPr/>
        </p:nvSpPr>
        <p:spPr>
          <a:xfrm>
            <a:off x="6005189" y="27809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9" name="Rectangle 28">
            <a:hlinkClick r:id="rId17" action="ppaction://hlinksldjump"/>
          </p:cNvPr>
          <p:cNvSpPr/>
          <p:nvPr/>
        </p:nvSpPr>
        <p:spPr>
          <a:xfrm>
            <a:off x="6005189" y="32849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8" action="ppaction://hlinksldjump"/>
          </p:cNvPr>
          <p:cNvSpPr/>
          <p:nvPr/>
        </p:nvSpPr>
        <p:spPr>
          <a:xfrm>
            <a:off x="6005189" y="3825044"/>
            <a:ext cx="1584176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</a:p>
        </p:txBody>
      </p:sp>
      <p:sp>
        <p:nvSpPr>
          <p:cNvPr id="33" name="Rectangle 32">
            <a:hlinkClick r:id="rId19" action="ppaction://hlinksldjump"/>
          </p:cNvPr>
          <p:cNvSpPr/>
          <p:nvPr/>
        </p:nvSpPr>
        <p:spPr>
          <a:xfrm>
            <a:off x="6005189" y="441904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20" action="ppaction://hlinksldjump"/>
          </p:cNvPr>
          <p:cNvSpPr/>
          <p:nvPr/>
        </p:nvSpPr>
        <p:spPr>
          <a:xfrm>
            <a:off x="6012160" y="494116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21" name="Rectangle 20">
            <a:hlinkClick r:id="rId21" action="ppaction://hlinksldjump"/>
          </p:cNvPr>
          <p:cNvSpPr/>
          <p:nvPr/>
        </p:nvSpPr>
        <p:spPr>
          <a:xfrm>
            <a:off x="6005189" y="544522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85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476672"/>
            <a:ext cx="8784974" cy="52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8105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823701"/>
            <a:ext cx="8640960" cy="805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1641810"/>
            <a:ext cx="8640960" cy="286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4509120"/>
            <a:ext cx="8640960" cy="1151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83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93" y="1052736"/>
            <a:ext cx="879341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0" y="404664"/>
            <a:ext cx="8599980" cy="37444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72010" y="404664"/>
            <a:ext cx="8599980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8112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5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334144"/>
            <a:ext cx="8928990" cy="218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33" y="4348219"/>
            <a:ext cx="7528229" cy="2177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0656"/>
            <a:ext cx="7947533" cy="404444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7" y="354405"/>
            <a:ext cx="7947534" cy="620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5366" y="5445224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365104"/>
            <a:ext cx="1138453" cy="757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63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5" y="44624"/>
            <a:ext cx="6650321" cy="3318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356992"/>
            <a:ext cx="6120680" cy="19451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235" y="5085184"/>
            <a:ext cx="6160125" cy="15630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332386" y="44624"/>
            <a:ext cx="6673159" cy="6665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581128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3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44624"/>
            <a:ext cx="7200801" cy="197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89" y="5877272"/>
            <a:ext cx="1637847" cy="433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011334"/>
            <a:ext cx="7200800" cy="38659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15614" y="44624"/>
            <a:ext cx="7200802" cy="6265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4" y="58961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5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0" y="1605740"/>
            <a:ext cx="8599980" cy="36465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72010" y="1605740"/>
            <a:ext cx="8599980" cy="3646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748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2180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3284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530585"/>
            <a:ext cx="8784974" cy="37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3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5" y="1757708"/>
            <a:ext cx="8729330" cy="25353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07334" y="1757708"/>
            <a:ext cx="8729332" cy="2535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71484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03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50" y="21827"/>
            <a:ext cx="7533018" cy="3839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53642"/>
            <a:ext cx="7416824" cy="29597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1350" y="21827"/>
            <a:ext cx="7533018" cy="620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6" y="6222268"/>
            <a:ext cx="7416824" cy="609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7567" y="5229200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61921" y="5279115"/>
            <a:ext cx="1011815" cy="6728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54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67837"/>
            <a:ext cx="8352928" cy="4122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118688"/>
            <a:ext cx="4658469" cy="3714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1367837"/>
            <a:ext cx="8352928" cy="412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477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2886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836713"/>
            <a:ext cx="8640960" cy="4288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1)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69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764704"/>
            <a:ext cx="8352926" cy="43746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764705"/>
            <a:ext cx="8352928" cy="437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2)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72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78054"/>
            <a:ext cx="8928992" cy="43018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275360"/>
            <a:ext cx="8928991" cy="4313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1961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369332"/>
            <a:ext cx="8352928" cy="5300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3)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7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62" y="476672"/>
            <a:ext cx="8400876" cy="52105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71561" y="476672"/>
            <a:ext cx="8400877" cy="5210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4)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43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0195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548680"/>
            <a:ext cx="8352928" cy="5019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(Alternative 5)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0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908720"/>
            <a:ext cx="8784974" cy="44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4136"/>
            <a:ext cx="8784976" cy="5903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34136"/>
            <a:ext cx="8784976" cy="5903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645024"/>
            <a:ext cx="8784976" cy="25252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2" y="3603374"/>
            <a:ext cx="8784976" cy="2587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(Alternative 2)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31987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404664"/>
            <a:ext cx="8784976" cy="319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(Alternative 1)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87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41360"/>
            <a:ext cx="8784976" cy="4315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795720"/>
            <a:ext cx="8784976" cy="4361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(Alternative 3)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6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59456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252124"/>
            <a:ext cx="8640960" cy="595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23842"/>
            <a:ext cx="371475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710" y="1572277"/>
            <a:ext cx="2247900" cy="1362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467" y="1691531"/>
            <a:ext cx="2238375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3118066"/>
            <a:ext cx="3714750" cy="1466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3237495"/>
            <a:ext cx="3286125" cy="144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423842"/>
            <a:ext cx="3714750" cy="142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1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0416" y="6002518"/>
            <a:ext cx="1219336" cy="810858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937" y="528861"/>
            <a:ext cx="7096125" cy="5238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87710" y="1572277"/>
            <a:ext cx="2247900" cy="1362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2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553466" y="1691532"/>
            <a:ext cx="2238375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3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971599" y="3118066"/>
            <a:ext cx="3714751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4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364088" y="3237493"/>
            <a:ext cx="3286124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Case 5</a:t>
            </a:r>
            <a:endParaRPr lang="en-GB" sz="28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4312" y="4945732"/>
            <a:ext cx="87153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125" y="2108423"/>
            <a:ext cx="6381750" cy="3552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1091259"/>
            <a:ext cx="4876800" cy="438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81125" y="2108423"/>
            <a:ext cx="6381750" cy="3552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Examples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845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6785"/>
            <a:ext cx="8928992" cy="388443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486784"/>
            <a:ext cx="8928991" cy="3886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57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88" y="620688"/>
            <a:ext cx="86954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98" y="513058"/>
            <a:ext cx="8628204" cy="45001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7900" y="513058"/>
            <a:ext cx="8628202" cy="2123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7898" y="2636912"/>
            <a:ext cx="8628203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924796"/>
            <a:ext cx="1147328" cy="762973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11766" y="6214862"/>
            <a:ext cx="632233" cy="598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3"/>
            <a:ext cx="8784974" cy="4695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5339245"/>
            <a:ext cx="2824096" cy="983927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4687904" y="3933057"/>
            <a:ext cx="1396264" cy="1406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79511" y="476672"/>
            <a:ext cx="8784975" cy="5846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2424" y="5978395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3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9" y="5373216"/>
            <a:ext cx="8784982" cy="481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404664"/>
            <a:ext cx="8784978" cy="49388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404664"/>
            <a:ext cx="8784975" cy="5449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2424" y="5978395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10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" y="548680"/>
            <a:ext cx="8784980" cy="4744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9" y="5373216"/>
            <a:ext cx="8784982" cy="48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493241"/>
            <a:ext cx="8784975" cy="5368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2424" y="5978395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089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9" y="332656"/>
            <a:ext cx="8784982" cy="4977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9" y="5373216"/>
            <a:ext cx="8784982" cy="48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332656"/>
            <a:ext cx="8784975" cy="5521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92424" y="5978395"/>
            <a:ext cx="1147328" cy="762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38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9" y="620688"/>
            <a:ext cx="8784982" cy="4724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9" y="5373216"/>
            <a:ext cx="8784982" cy="48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620688"/>
            <a:ext cx="8784975" cy="5233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28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57379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2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4498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965524"/>
            <a:ext cx="7488832" cy="8397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19" y="369332"/>
            <a:ext cx="8640961" cy="5435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170238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92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02582"/>
            <a:ext cx="8640960" cy="32225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170238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1457958"/>
            <a:ext cx="8640961" cy="184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19" y="3302782"/>
            <a:ext cx="8640961" cy="1422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46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06872"/>
            <a:ext cx="8928992" cy="36442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606872"/>
            <a:ext cx="8928991" cy="364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764704"/>
            <a:ext cx="8640962" cy="1847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30282"/>
            <a:ext cx="8208912" cy="24300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170238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764704"/>
            <a:ext cx="8640961" cy="4295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7925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46" y="116632"/>
            <a:ext cx="7840450" cy="65492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8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9"/>
            <a:ext cx="8784976" cy="24571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340770"/>
            <a:ext cx="8801196" cy="2457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2675" y="5805264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8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5630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404664"/>
            <a:ext cx="8801196" cy="556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2675" y="5805264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742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72556"/>
            <a:ext cx="8784976" cy="2300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1272556"/>
            <a:ext cx="8801196" cy="2300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2675" y="5805264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8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51091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620688"/>
            <a:ext cx="8801196" cy="5109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0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4794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31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32656"/>
            <a:ext cx="8928990" cy="3706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077072"/>
            <a:ext cx="8928990" cy="16046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332657"/>
            <a:ext cx="8928991" cy="2016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348880"/>
            <a:ext cx="892899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4077072"/>
            <a:ext cx="8928991" cy="1604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9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40768"/>
            <a:ext cx="8928990" cy="30320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4" y="1340768"/>
            <a:ext cx="8928991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2996952"/>
            <a:ext cx="8928991" cy="1375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468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97" y="68334"/>
            <a:ext cx="6409071" cy="4800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13" y="4849801"/>
            <a:ext cx="6417155" cy="203558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24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179512" y="112474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>
            <a:spLocks/>
          </p:cNvSpPr>
          <p:nvPr/>
        </p:nvSpPr>
        <p:spPr>
          <a:xfrm>
            <a:off x="179512" y="227687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>
            <a:spLocks/>
          </p:cNvSpPr>
          <p:nvPr/>
        </p:nvSpPr>
        <p:spPr>
          <a:xfrm>
            <a:off x="179512" y="458117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>
            <a:spLocks/>
          </p:cNvSpPr>
          <p:nvPr/>
        </p:nvSpPr>
        <p:spPr>
          <a:xfrm>
            <a:off x="179512" y="573330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>
            <a:spLocks/>
          </p:cNvSpPr>
          <p:nvPr/>
        </p:nvSpPr>
        <p:spPr>
          <a:xfrm>
            <a:off x="1909056" y="5157240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>
            <a:spLocks/>
          </p:cNvSpPr>
          <p:nvPr/>
        </p:nvSpPr>
        <p:spPr>
          <a:xfrm>
            <a:off x="1907704" y="342904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39752" y="332656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Differentiation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>
            <a:spLocks/>
          </p:cNvSpPr>
          <p:nvPr/>
        </p:nvSpPr>
        <p:spPr>
          <a:xfrm>
            <a:off x="1907704" y="112474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>
            <a:spLocks/>
          </p:cNvSpPr>
          <p:nvPr/>
        </p:nvSpPr>
        <p:spPr>
          <a:xfrm>
            <a:off x="1907704" y="227687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>
            <a:spLocks/>
          </p:cNvSpPr>
          <p:nvPr/>
        </p:nvSpPr>
        <p:spPr>
          <a:xfrm>
            <a:off x="3792054" y="112474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>
            <a:spLocks/>
          </p:cNvSpPr>
          <p:nvPr/>
        </p:nvSpPr>
        <p:spPr>
          <a:xfrm>
            <a:off x="3781264" y="227687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>
            <a:spLocks/>
          </p:cNvSpPr>
          <p:nvPr/>
        </p:nvSpPr>
        <p:spPr>
          <a:xfrm>
            <a:off x="3781264" y="400511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>
            <a:spLocks/>
          </p:cNvSpPr>
          <p:nvPr/>
        </p:nvSpPr>
        <p:spPr>
          <a:xfrm>
            <a:off x="3781264" y="458117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 (i)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>
            <a:spLocks/>
          </p:cNvSpPr>
          <p:nvPr/>
        </p:nvSpPr>
        <p:spPr>
          <a:xfrm>
            <a:off x="5580112" y="112474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(i)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>
            <a:spLocks/>
          </p:cNvSpPr>
          <p:nvPr/>
        </p:nvSpPr>
        <p:spPr>
          <a:xfrm>
            <a:off x="5580112" y="227687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(i)</a:t>
            </a:r>
            <a:endParaRPr lang="en-GB" b="1" dirty="0"/>
          </a:p>
        </p:txBody>
      </p:sp>
      <p:sp>
        <p:nvSpPr>
          <p:cNvPr id="33" name="Rectangle 32">
            <a:hlinkClick r:id="rId18" action="ppaction://hlinksldjump"/>
          </p:cNvPr>
          <p:cNvSpPr>
            <a:spLocks/>
          </p:cNvSpPr>
          <p:nvPr/>
        </p:nvSpPr>
        <p:spPr>
          <a:xfrm>
            <a:off x="5580112" y="400511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>
            <a:spLocks/>
          </p:cNvSpPr>
          <p:nvPr/>
        </p:nvSpPr>
        <p:spPr>
          <a:xfrm>
            <a:off x="5580112" y="458117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(i)</a:t>
            </a:r>
            <a:endParaRPr lang="en-GB" b="1" dirty="0"/>
          </a:p>
        </p:txBody>
      </p:sp>
      <p:sp>
        <p:nvSpPr>
          <p:cNvPr id="24" name="Rectangle 23">
            <a:hlinkClick r:id="rId20" action="ppaction://hlinksldjump"/>
          </p:cNvPr>
          <p:cNvSpPr>
            <a:spLocks/>
          </p:cNvSpPr>
          <p:nvPr/>
        </p:nvSpPr>
        <p:spPr>
          <a:xfrm>
            <a:off x="1909056" y="1691841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26" name="Rectangle 25">
            <a:hlinkClick r:id="rId21" action="ppaction://hlinksldjump"/>
          </p:cNvPr>
          <p:cNvSpPr>
            <a:spLocks/>
          </p:cNvSpPr>
          <p:nvPr/>
        </p:nvSpPr>
        <p:spPr>
          <a:xfrm>
            <a:off x="179512" y="170080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>
            <a:spLocks/>
          </p:cNvSpPr>
          <p:nvPr/>
        </p:nvSpPr>
        <p:spPr>
          <a:xfrm>
            <a:off x="179512" y="342904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(iii)</a:t>
            </a:r>
            <a:endParaRPr lang="en-GB" b="1" dirty="0"/>
          </a:p>
        </p:txBody>
      </p:sp>
      <p:sp>
        <p:nvSpPr>
          <p:cNvPr id="32" name="Rectangle 31">
            <a:hlinkClick r:id="rId23" action="ppaction://hlinksldjump"/>
          </p:cNvPr>
          <p:cNvSpPr>
            <a:spLocks/>
          </p:cNvSpPr>
          <p:nvPr/>
        </p:nvSpPr>
        <p:spPr>
          <a:xfrm>
            <a:off x="180864" y="400511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35" name="Rectangle 34">
            <a:hlinkClick r:id="rId24" action="ppaction://hlinksldjump"/>
          </p:cNvPr>
          <p:cNvSpPr>
            <a:spLocks/>
          </p:cNvSpPr>
          <p:nvPr/>
        </p:nvSpPr>
        <p:spPr>
          <a:xfrm>
            <a:off x="179512" y="5157240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(iii)</a:t>
            </a:r>
            <a:endParaRPr lang="en-GB" b="1" dirty="0"/>
          </a:p>
        </p:txBody>
      </p:sp>
      <p:sp>
        <p:nvSpPr>
          <p:cNvPr id="36" name="Rectangle 35">
            <a:hlinkClick r:id="rId25" action="ppaction://hlinksldjump"/>
          </p:cNvPr>
          <p:cNvSpPr>
            <a:spLocks/>
          </p:cNvSpPr>
          <p:nvPr/>
        </p:nvSpPr>
        <p:spPr>
          <a:xfrm>
            <a:off x="1909056" y="285293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</a:t>
            </a:r>
            <a:endParaRPr lang="en-GB" b="1" dirty="0"/>
          </a:p>
        </p:txBody>
      </p:sp>
      <p:sp>
        <p:nvSpPr>
          <p:cNvPr id="37" name="Rectangle 36">
            <a:hlinkClick r:id="rId26" action="ppaction://hlinksldjump"/>
          </p:cNvPr>
          <p:cNvSpPr>
            <a:spLocks/>
          </p:cNvSpPr>
          <p:nvPr/>
        </p:nvSpPr>
        <p:spPr>
          <a:xfrm>
            <a:off x="1909056" y="4005112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38" name="Rectangle 37">
            <a:hlinkClick r:id="rId27" action="ppaction://hlinksldjump"/>
          </p:cNvPr>
          <p:cNvSpPr>
            <a:spLocks/>
          </p:cNvSpPr>
          <p:nvPr/>
        </p:nvSpPr>
        <p:spPr>
          <a:xfrm>
            <a:off x="1909056" y="573330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  <p:sp>
        <p:nvSpPr>
          <p:cNvPr id="40" name="Rectangle 39">
            <a:hlinkClick r:id="rId28" action="ppaction://hlinksldjump"/>
          </p:cNvPr>
          <p:cNvSpPr>
            <a:spLocks/>
          </p:cNvSpPr>
          <p:nvPr/>
        </p:nvSpPr>
        <p:spPr>
          <a:xfrm>
            <a:off x="3781264" y="170080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42" name="Rectangle 41">
            <a:hlinkClick r:id="rId29" action="ppaction://hlinksldjump"/>
          </p:cNvPr>
          <p:cNvSpPr>
            <a:spLocks/>
          </p:cNvSpPr>
          <p:nvPr/>
        </p:nvSpPr>
        <p:spPr>
          <a:xfrm>
            <a:off x="3781264" y="285293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 </a:t>
            </a:r>
            <a:endParaRPr lang="en-GB" b="1" dirty="0"/>
          </a:p>
        </p:txBody>
      </p:sp>
      <p:sp>
        <p:nvSpPr>
          <p:cNvPr id="44" name="Rectangle 43">
            <a:hlinkClick r:id="rId30" action="ppaction://hlinksldjump"/>
          </p:cNvPr>
          <p:cNvSpPr>
            <a:spLocks/>
          </p:cNvSpPr>
          <p:nvPr/>
        </p:nvSpPr>
        <p:spPr>
          <a:xfrm>
            <a:off x="3781264" y="5157240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 (ii)</a:t>
            </a:r>
            <a:endParaRPr lang="en-GB" b="1" dirty="0"/>
          </a:p>
        </p:txBody>
      </p:sp>
      <p:sp>
        <p:nvSpPr>
          <p:cNvPr id="45" name="Rectangle 44">
            <a:hlinkClick r:id="rId31" action="ppaction://hlinksldjump"/>
          </p:cNvPr>
          <p:cNvSpPr>
            <a:spLocks/>
          </p:cNvSpPr>
          <p:nvPr/>
        </p:nvSpPr>
        <p:spPr>
          <a:xfrm>
            <a:off x="5580112" y="170080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47" name="Rectangle 46">
            <a:hlinkClick r:id="rId32" action="ppaction://hlinksldjump"/>
          </p:cNvPr>
          <p:cNvSpPr>
            <a:spLocks/>
          </p:cNvSpPr>
          <p:nvPr/>
        </p:nvSpPr>
        <p:spPr>
          <a:xfrm>
            <a:off x="5580112" y="285293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(ii)</a:t>
            </a:r>
            <a:endParaRPr lang="en-GB" b="1" dirty="0"/>
          </a:p>
        </p:txBody>
      </p:sp>
      <p:sp>
        <p:nvSpPr>
          <p:cNvPr id="46" name="Rectangle 45">
            <a:hlinkClick r:id="rId33" action="ppaction://hlinksldjump"/>
          </p:cNvPr>
          <p:cNvSpPr>
            <a:spLocks/>
          </p:cNvSpPr>
          <p:nvPr/>
        </p:nvSpPr>
        <p:spPr>
          <a:xfrm>
            <a:off x="5580112" y="5157240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(ii)</a:t>
            </a:r>
            <a:endParaRPr lang="en-GB" b="1" dirty="0"/>
          </a:p>
        </p:txBody>
      </p:sp>
      <p:sp>
        <p:nvSpPr>
          <p:cNvPr id="49" name="Rectangle 48">
            <a:hlinkClick r:id="rId34" action="ppaction://hlinksldjump"/>
          </p:cNvPr>
          <p:cNvSpPr>
            <a:spLocks/>
          </p:cNvSpPr>
          <p:nvPr/>
        </p:nvSpPr>
        <p:spPr>
          <a:xfrm>
            <a:off x="5580112" y="573330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(i)</a:t>
            </a:r>
            <a:endParaRPr lang="en-GB" b="1" dirty="0"/>
          </a:p>
        </p:txBody>
      </p:sp>
      <p:sp>
        <p:nvSpPr>
          <p:cNvPr id="50" name="Rectangle 49">
            <a:hlinkClick r:id="rId35" action="ppaction://hlinksldjump"/>
          </p:cNvPr>
          <p:cNvSpPr>
            <a:spLocks/>
          </p:cNvSpPr>
          <p:nvPr/>
        </p:nvSpPr>
        <p:spPr>
          <a:xfrm>
            <a:off x="7378960" y="112474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(ii)</a:t>
            </a:r>
            <a:endParaRPr lang="en-GB" b="1" dirty="0"/>
          </a:p>
        </p:txBody>
      </p:sp>
      <p:sp>
        <p:nvSpPr>
          <p:cNvPr id="51" name="Rectangle 50">
            <a:hlinkClick r:id="rId36" action="ppaction://hlinksldjump"/>
          </p:cNvPr>
          <p:cNvSpPr>
            <a:spLocks/>
          </p:cNvSpPr>
          <p:nvPr/>
        </p:nvSpPr>
        <p:spPr>
          <a:xfrm>
            <a:off x="179512" y="285298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 (ii)</a:t>
            </a:r>
            <a:endParaRPr lang="en-GB" b="1" dirty="0"/>
          </a:p>
        </p:txBody>
      </p:sp>
      <p:sp>
        <p:nvSpPr>
          <p:cNvPr id="52" name="Rectangle 51">
            <a:hlinkClick r:id="rId37" action="ppaction://hlinksldjump"/>
          </p:cNvPr>
          <p:cNvSpPr>
            <a:spLocks/>
          </p:cNvSpPr>
          <p:nvPr/>
        </p:nvSpPr>
        <p:spPr>
          <a:xfrm>
            <a:off x="1907704" y="458117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(iii)</a:t>
            </a:r>
            <a:endParaRPr lang="en-GB" b="1" dirty="0"/>
          </a:p>
        </p:txBody>
      </p:sp>
      <p:sp>
        <p:nvSpPr>
          <p:cNvPr id="53" name="Rectangle 52">
            <a:hlinkClick r:id="rId38" action="ppaction://hlinksldjump"/>
          </p:cNvPr>
          <p:cNvSpPr>
            <a:spLocks/>
          </p:cNvSpPr>
          <p:nvPr/>
        </p:nvSpPr>
        <p:spPr>
          <a:xfrm>
            <a:off x="3779912" y="3429048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(iii) </a:t>
            </a:r>
            <a:endParaRPr lang="en-GB" b="1" dirty="0"/>
          </a:p>
        </p:txBody>
      </p:sp>
      <p:sp>
        <p:nvSpPr>
          <p:cNvPr id="41" name="Rectangle 40">
            <a:hlinkClick r:id="rId39" action="ppaction://hlinksldjump"/>
          </p:cNvPr>
          <p:cNvSpPr>
            <a:spLocks/>
          </p:cNvSpPr>
          <p:nvPr/>
        </p:nvSpPr>
        <p:spPr>
          <a:xfrm>
            <a:off x="3779912" y="5733304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 (iii)</a:t>
            </a:r>
            <a:endParaRPr lang="en-GB" b="1" dirty="0"/>
          </a:p>
        </p:txBody>
      </p:sp>
      <p:sp>
        <p:nvSpPr>
          <p:cNvPr id="43" name="Rectangle 42">
            <a:hlinkClick r:id="rId40" action="ppaction://hlinksldjump"/>
          </p:cNvPr>
          <p:cNvSpPr>
            <a:spLocks/>
          </p:cNvSpPr>
          <p:nvPr/>
        </p:nvSpPr>
        <p:spPr>
          <a:xfrm>
            <a:off x="5580112" y="3429000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(iii)</a:t>
            </a:r>
            <a:endParaRPr lang="en-GB" b="1" dirty="0"/>
          </a:p>
        </p:txBody>
      </p:sp>
      <p:sp>
        <p:nvSpPr>
          <p:cNvPr id="54" name="Rectangle 53">
            <a:hlinkClick r:id="rId41" action="ppaction://hlinksldjump"/>
          </p:cNvPr>
          <p:cNvSpPr>
            <a:spLocks/>
          </p:cNvSpPr>
          <p:nvPr/>
        </p:nvSpPr>
        <p:spPr>
          <a:xfrm>
            <a:off x="7380312" y="1700856"/>
            <a:ext cx="1584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(iii)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37592"/>
            <a:ext cx="7200800" cy="3875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8076"/>
            <a:ext cx="2592288" cy="30328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3" y="108076"/>
            <a:ext cx="7200800" cy="670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78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1" y="332656"/>
            <a:ext cx="8705878" cy="619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19059" y="5428300"/>
            <a:ext cx="8705879" cy="1097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19060" y="332656"/>
            <a:ext cx="8705879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967690"/>
            <a:ext cx="989702" cy="989702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192" y="6074886"/>
            <a:ext cx="1110512" cy="73849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9060" y="908720"/>
            <a:ext cx="870587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19060" y="2420888"/>
            <a:ext cx="870587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19059" y="3207450"/>
            <a:ext cx="8705880" cy="2220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992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4784"/>
            <a:ext cx="8928992" cy="261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929778"/>
            <a:ext cx="928222" cy="92822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484784"/>
            <a:ext cx="8928992" cy="261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862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404664"/>
            <a:ext cx="8352928" cy="54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2924944"/>
            <a:ext cx="7992887" cy="3360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25374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332655"/>
            <a:ext cx="8784973" cy="873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1206208"/>
            <a:ext cx="8769161" cy="1663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971597" y="2870064"/>
            <a:ext cx="7977076" cy="341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692696"/>
            <a:ext cx="8784976" cy="457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4888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5" y="341948"/>
            <a:ext cx="8928990" cy="854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5" y="4509121"/>
            <a:ext cx="8928989" cy="1384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77" y="5759624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42246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5" y="1196752"/>
            <a:ext cx="892899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5" y="2204864"/>
            <a:ext cx="892899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250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9" y="3861048"/>
            <a:ext cx="8640956" cy="24326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2180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8" y="404664"/>
            <a:ext cx="8640958" cy="350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40436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836712"/>
            <a:ext cx="864095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3429000"/>
            <a:ext cx="8640959" cy="1451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1248"/>
            <a:ext cx="1196752" cy="119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9820" y="5880893"/>
            <a:ext cx="1293948" cy="860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87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10625"/>
            <a:ext cx="8640960" cy="50367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18" y="910625"/>
            <a:ext cx="8640962" cy="115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19" y="2060848"/>
            <a:ext cx="8640959" cy="3886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8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91" y="2409771"/>
            <a:ext cx="7801773" cy="384166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692" y="260648"/>
            <a:ext cx="7801772" cy="214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169086"/>
            <a:ext cx="6048672" cy="2825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3029085"/>
            <a:ext cx="6048672" cy="37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8" y="44624"/>
            <a:ext cx="7920878" cy="6186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5618" y="44625"/>
            <a:ext cx="7920878" cy="735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15618" y="791072"/>
            <a:ext cx="7920878" cy="2205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15618" y="2996953"/>
            <a:ext cx="7920877" cy="3234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8406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82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30318"/>
            <a:ext cx="8784976" cy="2906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2681916"/>
            <a:ext cx="8784976" cy="576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3258510"/>
            <a:ext cx="8784976" cy="1178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1530318"/>
            <a:ext cx="8784976" cy="1151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7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8" y="44624"/>
            <a:ext cx="7920876" cy="5931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5618" y="44625"/>
            <a:ext cx="7920878" cy="735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15618" y="779941"/>
            <a:ext cx="7920878" cy="1280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15618" y="2071979"/>
            <a:ext cx="7920877" cy="3915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8406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55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95258"/>
            <a:ext cx="8784974" cy="4261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1757084"/>
            <a:ext cx="8784976" cy="11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954217"/>
            <a:ext cx="8784976" cy="2202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67128"/>
            <a:ext cx="1018256" cy="101825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895258"/>
            <a:ext cx="8784976" cy="861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7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527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764704"/>
            <a:ext cx="8784976" cy="4527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30" y="5962793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37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794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764704"/>
            <a:ext cx="8784976" cy="479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6311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86" y="6144704"/>
            <a:ext cx="1005522" cy="66867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9" y="764704"/>
            <a:ext cx="8940862" cy="45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632333"/>
            <a:ext cx="8784975" cy="41810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18" y="2632332"/>
            <a:ext cx="8784975" cy="4181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22800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7636" y="6165304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32656"/>
            <a:ext cx="8928990" cy="985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1338186"/>
            <a:ext cx="8928990" cy="1294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1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</p:bld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92696"/>
            <a:ext cx="8640958" cy="46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89040"/>
            <a:ext cx="8640960" cy="2388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656"/>
            <a:ext cx="8640960" cy="34549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32656"/>
            <a:ext cx="8640960" cy="3454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3800847"/>
            <a:ext cx="8640959" cy="237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0120" y="5877272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0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784976" cy="36664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54"/>
            <a:ext cx="8784976" cy="3696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0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376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509974"/>
            <a:ext cx="8640960" cy="4976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6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05" y="476672"/>
            <a:ext cx="8687790" cy="53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1" y="836712"/>
            <a:ext cx="8791718" cy="4113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141" y="836712"/>
            <a:ext cx="8791718" cy="4113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5263" y="5877272"/>
            <a:ext cx="1366497" cy="908720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4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2657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548680"/>
            <a:ext cx="8640958" cy="5265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35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782" y="44624"/>
            <a:ext cx="5484514" cy="2699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782" y="2717205"/>
            <a:ext cx="5472608" cy="3699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1782" y="6400756"/>
            <a:ext cx="5472608" cy="3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47458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620688"/>
            <a:ext cx="8928992" cy="831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452154"/>
            <a:ext cx="8928991" cy="104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7503" y="2492896"/>
            <a:ext cx="8928992" cy="2873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77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2882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3284984"/>
            <a:ext cx="8928994" cy="28993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69332"/>
            <a:ext cx="8928992" cy="1445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821486"/>
            <a:ext cx="8928991" cy="1495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7503" y="3317614"/>
            <a:ext cx="8928992" cy="2866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8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22" y="5805264"/>
            <a:ext cx="6822146" cy="7969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352928" cy="53041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5" y="476671"/>
            <a:ext cx="8352929" cy="612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85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2699792" y="1844872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699792" y="242093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699792" y="299700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699792" y="530120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699792" y="472514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02258" y="338652"/>
            <a:ext cx="5221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Binomial Expansion</a:t>
            </a:r>
          </a:p>
        </p:txBody>
      </p:sp>
      <p:pic>
        <p:nvPicPr>
          <p:cNvPr id="20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2699792" y="3573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2699792" y="587732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>
            <a:hlinkClick r:id="rId11" action="ppaction://hlinksldjump"/>
          </p:cNvPr>
          <p:cNvSpPr/>
          <p:nvPr/>
        </p:nvSpPr>
        <p:spPr>
          <a:xfrm>
            <a:off x="4860032" y="1844872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2" action="ppaction://hlinksldjump"/>
          </p:cNvPr>
          <p:cNvSpPr/>
          <p:nvPr/>
        </p:nvSpPr>
        <p:spPr>
          <a:xfrm>
            <a:off x="4860032" y="242093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9" name="Rectangle 28">
            <a:hlinkClick r:id="rId13" action="ppaction://hlinksldjump"/>
          </p:cNvPr>
          <p:cNvSpPr/>
          <p:nvPr/>
        </p:nvSpPr>
        <p:spPr>
          <a:xfrm>
            <a:off x="4860032" y="299700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4" action="ppaction://hlinksldjump"/>
          </p:cNvPr>
          <p:cNvSpPr/>
          <p:nvPr/>
        </p:nvSpPr>
        <p:spPr>
          <a:xfrm>
            <a:off x="4860032" y="3573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33" name="Rectangle 32">
            <a:hlinkClick r:id="rId15" action="ppaction://hlinksldjump"/>
          </p:cNvPr>
          <p:cNvSpPr/>
          <p:nvPr/>
        </p:nvSpPr>
        <p:spPr>
          <a:xfrm>
            <a:off x="4860032" y="414908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6" action="ppaction://hlinksldjump"/>
          </p:cNvPr>
          <p:cNvSpPr/>
          <p:nvPr/>
        </p:nvSpPr>
        <p:spPr>
          <a:xfrm>
            <a:off x="4860032" y="472514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18" name="Rectangle 17">
            <a:hlinkClick r:id="rId17" action="ppaction://hlinksldjump"/>
          </p:cNvPr>
          <p:cNvSpPr/>
          <p:nvPr/>
        </p:nvSpPr>
        <p:spPr>
          <a:xfrm>
            <a:off x="2699792" y="126880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2699792" y="414908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22" name="Rectangle 21">
            <a:hlinkClick r:id="rId19" action="ppaction://hlinksldjump"/>
          </p:cNvPr>
          <p:cNvSpPr/>
          <p:nvPr/>
        </p:nvSpPr>
        <p:spPr>
          <a:xfrm>
            <a:off x="4860032" y="126880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4" name="Rectangle 23">
            <a:hlinkClick r:id="rId20" action="ppaction://hlinksldjump"/>
          </p:cNvPr>
          <p:cNvSpPr/>
          <p:nvPr/>
        </p:nvSpPr>
        <p:spPr>
          <a:xfrm>
            <a:off x="4860032" y="530120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526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232289"/>
            <a:ext cx="8640960" cy="239342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00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36152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980728"/>
            <a:ext cx="878497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2852936"/>
            <a:ext cx="8784976" cy="1766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7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24"/>
            <a:ext cx="8784976" cy="25175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0"/>
            <a:ext cx="8784976" cy="328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3590908"/>
            <a:ext cx="8784974" cy="24303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2" y="3590908"/>
            <a:ext cx="8784975" cy="2430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7748" y="5713991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3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069234"/>
            <a:ext cx="8640958" cy="27195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2069234"/>
            <a:ext cx="8640960" cy="2719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3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412776"/>
            <a:ext cx="8784976" cy="32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61904"/>
            <a:ext cx="8640960" cy="41341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1361904"/>
            <a:ext cx="8640960" cy="4134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308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2346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780928"/>
            <a:ext cx="8640960" cy="31994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548680"/>
            <a:ext cx="8640960" cy="5431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30870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696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21479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20688"/>
            <a:ext cx="8640960" cy="2147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(Alternative 1)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30870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852936"/>
            <a:ext cx="8640960" cy="2256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5085184"/>
            <a:ext cx="8640960" cy="6258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852936"/>
            <a:ext cx="8640960" cy="285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(Alternative 2)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179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37159"/>
            <a:ext cx="8640960" cy="29836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937159"/>
            <a:ext cx="8640960" cy="3007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(Alternative 3)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435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709046"/>
            <a:ext cx="8928990" cy="143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10" y="3140968"/>
            <a:ext cx="6987308" cy="3537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6" y="44624"/>
            <a:ext cx="7120368" cy="31130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11815" y="44623"/>
            <a:ext cx="7512203" cy="6633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5" y="4760122"/>
            <a:ext cx="1368153" cy="909821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0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6" y="116632"/>
            <a:ext cx="6916868" cy="2817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858" y="2924944"/>
            <a:ext cx="6664581" cy="3661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857" y="6056892"/>
            <a:ext cx="5786497" cy="2584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11516" y="116632"/>
            <a:ext cx="7420923" cy="646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3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63184"/>
            <a:ext cx="8784974" cy="26698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166354"/>
            <a:ext cx="8784976" cy="2766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59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2611100"/>
            <a:ext cx="8640958" cy="16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807" y="3573016"/>
            <a:ext cx="6369545" cy="2618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532" y="6047845"/>
            <a:ext cx="2218556" cy="776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359" y="5841952"/>
            <a:ext cx="2911622" cy="975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11" y="548680"/>
            <a:ext cx="6708717" cy="296176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15611" y="539715"/>
            <a:ext cx="6924742" cy="6277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213" y="4869160"/>
            <a:ext cx="1082827" cy="720080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10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5" y="2996921"/>
            <a:ext cx="7670455" cy="369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82" y="116632"/>
            <a:ext cx="7229402" cy="2849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5965195"/>
            <a:ext cx="2497063" cy="89280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783665" y="116632"/>
            <a:ext cx="7656019" cy="6741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5366" y="552216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7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772816"/>
            <a:ext cx="8784974" cy="28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869160"/>
            <a:ext cx="8064896" cy="1588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44624"/>
            <a:ext cx="8784974" cy="483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1" y="1223820"/>
            <a:ext cx="3744416" cy="99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6165304"/>
            <a:ext cx="2404864" cy="569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4171" y="44623"/>
            <a:ext cx="9034333" cy="6690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6982" y="6021288"/>
            <a:ext cx="1218794" cy="810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44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4498157"/>
            <a:ext cx="7704855" cy="195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4624"/>
            <a:ext cx="8496942" cy="44621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44624"/>
            <a:ext cx="8496943" cy="640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5486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6982" y="6021288"/>
            <a:ext cx="1218794" cy="810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79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44824"/>
            <a:ext cx="8928992" cy="1840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87" y="3792835"/>
            <a:ext cx="5381625" cy="41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844824"/>
            <a:ext cx="8928992" cy="2367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42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2246780"/>
            <a:ext cx="8496942" cy="236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02864"/>
            <a:ext cx="8496944" cy="2518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28484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476672"/>
            <a:ext cx="8496944" cy="287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3455044"/>
            <a:ext cx="8496944" cy="256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0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175162"/>
            <a:ext cx="8784976" cy="45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764"/>
            <a:ext cx="6552728" cy="3694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678457"/>
            <a:ext cx="6624736" cy="3134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7768" y="22764"/>
            <a:ext cx="7766720" cy="679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990576"/>
            <a:ext cx="1264976" cy="84120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4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3942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692696"/>
            <a:ext cx="8928992" cy="4394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2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3750"/>
            <a:ext cx="8352928" cy="4681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015310"/>
            <a:ext cx="7920880" cy="115879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333750"/>
            <a:ext cx="8352927" cy="584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82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4150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04664"/>
            <a:ext cx="8784976" cy="5415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96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565915"/>
            <a:ext cx="8784976" cy="172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24744"/>
            <a:ext cx="8928990" cy="36629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1124744"/>
            <a:ext cx="8928992" cy="3662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91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" y="620688"/>
            <a:ext cx="8953554" cy="50932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22" y="1772816"/>
            <a:ext cx="894127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5224" y="476672"/>
            <a:ext cx="894127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5222" y="3861048"/>
            <a:ext cx="8941274" cy="185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41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6854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247562"/>
            <a:ext cx="8784974" cy="43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4303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2012454"/>
            <a:ext cx="8784976" cy="127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908720"/>
            <a:ext cx="87849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9511" y="3275596"/>
            <a:ext cx="8784977" cy="2063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399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340768"/>
            <a:ext cx="8784976" cy="30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0905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404664"/>
            <a:ext cx="8784974" cy="1479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79513" y="1884474"/>
            <a:ext cx="8784974" cy="361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479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08558"/>
            <a:ext cx="8928992" cy="14408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2708558"/>
            <a:ext cx="8928992" cy="1440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40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74852"/>
            <a:ext cx="8640960" cy="46184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399546"/>
            <a:ext cx="8640960" cy="10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886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1520" y="476671"/>
            <a:ext cx="8640959" cy="2913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3390466"/>
            <a:ext cx="8640960" cy="2146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825387"/>
            <a:ext cx="1132005" cy="1132005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8409" y="59308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5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16127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1" y="2204864"/>
            <a:ext cx="8640958" cy="1612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7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268760"/>
            <a:ext cx="8784974" cy="167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6" y="1052736"/>
            <a:ext cx="8698748" cy="39228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2626" y="1052736"/>
            <a:ext cx="8698748" cy="3922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901780"/>
            <a:ext cx="983604" cy="9836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76672"/>
            <a:ext cx="8784976" cy="53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5956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327720"/>
            <a:ext cx="8784976" cy="2957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9512" y="3284983"/>
            <a:ext cx="8784976" cy="156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4845980"/>
            <a:ext cx="8784975" cy="1443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5976664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7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1" grpId="0" animBg="1"/>
    </p:bld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92696"/>
            <a:ext cx="8784974" cy="487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92697"/>
            <a:ext cx="8784975" cy="489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5760" y="5976664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64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700808"/>
            <a:ext cx="8784974" cy="2524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2996952"/>
            <a:ext cx="8784975" cy="1228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5760" y="5976664"/>
            <a:ext cx="1331640" cy="88554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3" y="1700808"/>
            <a:ext cx="8784975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752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69843"/>
            <a:ext cx="8640960" cy="366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969843"/>
            <a:ext cx="8640959" cy="3667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5760" y="5976664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33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5906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13875"/>
            <a:ext cx="8640960" cy="4630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969843"/>
            <a:ext cx="8640959" cy="4774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 &amp; 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636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6144704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42246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836712"/>
            <a:ext cx="8640958" cy="45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4617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997270"/>
            <a:ext cx="8784974" cy="12400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310204"/>
            <a:ext cx="8784974" cy="3766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4077072"/>
            <a:ext cx="8784974" cy="873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3" y="4950500"/>
            <a:ext cx="8784974" cy="1264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700808"/>
            <a:ext cx="8640960" cy="22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96752"/>
            <a:ext cx="8784974" cy="38075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1196752"/>
            <a:ext cx="8784974" cy="3807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76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00" y="692696"/>
            <a:ext cx="8426400" cy="48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3902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520" y="453058"/>
            <a:ext cx="8640959" cy="3263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2" y="3717032"/>
            <a:ext cx="8640958" cy="2173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2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772816"/>
            <a:ext cx="878497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6518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9" y="908720"/>
            <a:ext cx="8496944" cy="147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2384540"/>
            <a:ext cx="8496944" cy="2175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74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91" y="0"/>
            <a:ext cx="9181782" cy="68580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8316" y="6134850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3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01008"/>
            <a:ext cx="8280919" cy="2722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32656"/>
            <a:ext cx="8784974" cy="31329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297209"/>
            <a:ext cx="8784975" cy="3168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3568" y="3465560"/>
            <a:ext cx="8280919" cy="2757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988840"/>
            <a:ext cx="8784974" cy="20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7" y="2457450"/>
            <a:ext cx="8772525" cy="194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620688"/>
            <a:ext cx="8784978" cy="50000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620688"/>
            <a:ext cx="8784975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3645024"/>
            <a:ext cx="8784975" cy="2015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2393065"/>
            <a:ext cx="8784974" cy="20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68060"/>
            <a:ext cx="8784974" cy="352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3" y="1668060"/>
            <a:ext cx="8784974" cy="3521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9" y="1101737"/>
            <a:ext cx="8820982" cy="465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61510" y="1101737"/>
            <a:ext cx="8820982" cy="4678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854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2092908"/>
            <a:ext cx="7632846" cy="40003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8134" y="116632"/>
            <a:ext cx="156773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99895"/>
            <a:ext cx="8136903" cy="5115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70710"/>
            <a:ext cx="8640958" cy="16300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70710"/>
            <a:ext cx="8712967" cy="1629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67543" y="1699895"/>
            <a:ext cx="8424935" cy="5138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06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72018"/>
            <a:ext cx="8352926" cy="44212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260647"/>
            <a:ext cx="2664296" cy="246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908720"/>
            <a:ext cx="8496943" cy="52311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1" y="903200"/>
            <a:ext cx="8496943" cy="523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928992" cy="4985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404664"/>
            <a:ext cx="8928991" cy="498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49280"/>
            <a:ext cx="1299393" cy="864096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7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48689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620688"/>
            <a:ext cx="8928991" cy="4868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355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628800"/>
            <a:ext cx="8784974" cy="2919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619278"/>
            <a:ext cx="8928990" cy="3619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1619278"/>
            <a:ext cx="8928991" cy="3619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2508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140968"/>
            <a:ext cx="8208912" cy="250285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19" y="404664"/>
            <a:ext cx="8640961" cy="2508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83569" y="3140968"/>
            <a:ext cx="8208912" cy="2519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42208"/>
            <a:ext cx="7920879" cy="409510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116630"/>
            <a:ext cx="3656422" cy="25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3195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686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404664"/>
            <a:ext cx="892899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7505" y="2420888"/>
            <a:ext cx="892899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7505" y="4941168"/>
            <a:ext cx="8928990" cy="845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957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089735"/>
            <a:ext cx="8640960" cy="467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6650"/>
            <a:ext cx="8784976" cy="51425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79512" y="440324"/>
            <a:ext cx="8784975" cy="126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1700808"/>
            <a:ext cx="8784975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3573016"/>
            <a:ext cx="8784975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2132856"/>
            <a:ext cx="8784974" cy="8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5624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764704"/>
            <a:ext cx="8784976" cy="456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99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204864"/>
            <a:ext cx="8784976" cy="17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39420"/>
            <a:ext cx="8928992" cy="31791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1839420"/>
            <a:ext cx="8928994" cy="3179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9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268760"/>
            <a:ext cx="8784976" cy="35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99836"/>
            <a:ext cx="7344816" cy="17746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3972"/>
            <a:ext cx="7344816" cy="44951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59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28992" cy="46895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836712"/>
            <a:ext cx="892899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348880"/>
            <a:ext cx="8928994" cy="3177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0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56560"/>
            <a:ext cx="7776864" cy="37087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825" y="35332"/>
            <a:ext cx="4101256" cy="2369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8193" y="548680"/>
            <a:ext cx="983927" cy="2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47" y="2741068"/>
            <a:ext cx="7875239" cy="3496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2656"/>
            <a:ext cx="8784976" cy="2403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327278"/>
            <a:ext cx="8784974" cy="2408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89244" y="2735690"/>
            <a:ext cx="7875242" cy="3501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23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717344"/>
            <a:ext cx="8928992" cy="22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44824"/>
            <a:ext cx="8784974" cy="19068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3" y="1844824"/>
            <a:ext cx="8784973" cy="1906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641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8496944" cy="42484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8105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9500" y="132682"/>
            <a:ext cx="3165000" cy="19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68760"/>
            <a:ext cx="8784974" cy="34474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1268760"/>
            <a:ext cx="8784974" cy="1621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890063"/>
            <a:ext cx="8784974" cy="1849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2004" y="5733256"/>
            <a:ext cx="112474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7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2629717"/>
            <a:ext cx="8784974" cy="15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42857"/>
            <a:ext cx="8784976" cy="3572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695379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1642857"/>
            <a:ext cx="8784976" cy="3572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59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032798"/>
            <a:ext cx="6827694" cy="3780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08632"/>
            <a:ext cx="6827694" cy="960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7038"/>
            <a:ext cx="3289176" cy="206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980728"/>
            <a:ext cx="925835" cy="26746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64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60648"/>
            <a:ext cx="8784974" cy="3529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4" y="3789040"/>
            <a:ext cx="8784972" cy="25111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242907"/>
            <a:ext cx="8784974" cy="687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1" y="2086322"/>
            <a:ext cx="8784975" cy="1702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4" y="4934850"/>
            <a:ext cx="8784972" cy="136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(ii) 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1" y="911404"/>
            <a:ext cx="8784975" cy="1174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3789040"/>
            <a:ext cx="8784974" cy="1144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(i)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7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1626"/>
            <a:ext cx="8784976" cy="45355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171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621626"/>
            <a:ext cx="8784976" cy="107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00809"/>
            <a:ext cx="8784976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60640"/>
            <a:ext cx="1124744" cy="112474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901780"/>
            <a:ext cx="1223120" cy="81337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16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412776"/>
            <a:ext cx="8782048" cy="3467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1412776"/>
            <a:ext cx="8782050" cy="3467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31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268760"/>
            <a:ext cx="8784974" cy="24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19456"/>
            <a:ext cx="8784974" cy="3561672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278" y="6170238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9513" y="1019456"/>
            <a:ext cx="8784974" cy="190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3" y="2924944"/>
            <a:ext cx="8784974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056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784976" cy="39772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836712"/>
            <a:ext cx="8784976" cy="3977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31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498"/>
            <a:ext cx="8784974" cy="27365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1295874"/>
            <a:ext cx="8784976" cy="2781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61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51420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435210"/>
            <a:ext cx="8064896" cy="5183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7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2757368"/>
            <a:ext cx="8640960" cy="3191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8" y="54446"/>
            <a:ext cx="4808378" cy="2676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5378" y="1300586"/>
            <a:ext cx="883088" cy="2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178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428278"/>
            <a:ext cx="8784976" cy="210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2537168"/>
            <a:ext cx="8784976" cy="3057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24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64704"/>
            <a:ext cx="8784974" cy="465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764704"/>
            <a:ext cx="8784975" cy="2304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3068958"/>
            <a:ext cx="8784975" cy="2352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differentiation for 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5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3119</Words>
  <Application>Microsoft Office PowerPoint</Application>
  <PresentationFormat>On-screen Show (4:3)</PresentationFormat>
  <Paragraphs>1386</Paragraphs>
  <Slides>579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579</vt:i4>
      </vt:variant>
    </vt:vector>
  </HeadingPairs>
  <TitlesOfParts>
    <vt:vector size="585" baseType="lpstr">
      <vt:lpstr>Arial</vt:lpstr>
      <vt:lpstr>Calibri</vt:lpstr>
      <vt:lpstr>Calibri Light</vt:lpstr>
      <vt:lpstr>Comic Sans MS</vt:lpstr>
      <vt:lpstr>Times New Roman</vt:lpstr>
      <vt:lpstr>Theme1</vt:lpstr>
      <vt:lpstr>Core 4</vt:lpstr>
      <vt:lpstr>Notes on operating this resource</vt:lpstr>
      <vt:lpstr>Notes on C4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Statistics 1</dc:title>
  <dc:creator>Gareth</dc:creator>
  <cp:lastModifiedBy>GS Westwater</cp:lastModifiedBy>
  <cp:revision>519</cp:revision>
  <dcterms:created xsi:type="dcterms:W3CDTF">2014-02-21T20:01:10Z</dcterms:created>
  <dcterms:modified xsi:type="dcterms:W3CDTF">2015-03-31T16:40:02Z</dcterms:modified>
</cp:coreProperties>
</file>