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Override PartName="/ppt/slides/slide305.xml" ContentType="application/vnd.openxmlformats-officedocument.presentationml.slide+xml"/>
  <Override PartName="/ppt/slides/slide306.xml" ContentType="application/vnd.openxmlformats-officedocument.presentationml.slide+xml"/>
  <Override PartName="/ppt/slides/slide307.xml" ContentType="application/vnd.openxmlformats-officedocument.presentationml.slide+xml"/>
  <Override PartName="/ppt/slides/slide308.xml" ContentType="application/vnd.openxmlformats-officedocument.presentationml.slide+xml"/>
  <Override PartName="/ppt/slides/slide309.xml" ContentType="application/vnd.openxmlformats-officedocument.presentationml.slide+xml"/>
  <Override PartName="/ppt/slides/slide310.xml" ContentType="application/vnd.openxmlformats-officedocument.presentationml.slide+xml"/>
  <Override PartName="/ppt/slides/slide311.xml" ContentType="application/vnd.openxmlformats-officedocument.presentationml.slide+xml"/>
  <Override PartName="/ppt/slides/slide312.xml" ContentType="application/vnd.openxmlformats-officedocument.presentationml.slide+xml"/>
  <Override PartName="/ppt/slides/slide313.xml" ContentType="application/vnd.openxmlformats-officedocument.presentationml.slide+xml"/>
  <Override PartName="/ppt/slides/slide314.xml" ContentType="application/vnd.openxmlformats-officedocument.presentationml.slide+xml"/>
  <Override PartName="/ppt/slides/slide315.xml" ContentType="application/vnd.openxmlformats-officedocument.presentationml.slide+xml"/>
  <Override PartName="/ppt/slides/slide316.xml" ContentType="application/vnd.openxmlformats-officedocument.presentationml.slide+xml"/>
  <Override PartName="/ppt/slides/slide317.xml" ContentType="application/vnd.openxmlformats-officedocument.presentationml.slide+xml"/>
  <Override PartName="/ppt/slides/slide318.xml" ContentType="application/vnd.openxmlformats-officedocument.presentationml.slide+xml"/>
  <Override PartName="/ppt/slides/slide319.xml" ContentType="application/vnd.openxmlformats-officedocument.presentationml.slide+xml"/>
  <Override PartName="/ppt/slides/slide320.xml" ContentType="application/vnd.openxmlformats-officedocument.presentationml.slide+xml"/>
  <Override PartName="/ppt/slides/slide321.xml" ContentType="application/vnd.openxmlformats-officedocument.presentationml.slide+xml"/>
  <Override PartName="/ppt/slides/slide322.xml" ContentType="application/vnd.openxmlformats-officedocument.presentationml.slide+xml"/>
  <Override PartName="/ppt/slides/slide323.xml" ContentType="application/vnd.openxmlformats-officedocument.presentationml.slide+xml"/>
  <Override PartName="/ppt/slides/slide324.xml" ContentType="application/vnd.openxmlformats-officedocument.presentationml.slide+xml"/>
  <Override PartName="/ppt/slides/slide325.xml" ContentType="application/vnd.openxmlformats-officedocument.presentationml.slide+xml"/>
  <Override PartName="/ppt/slides/slide326.xml" ContentType="application/vnd.openxmlformats-officedocument.presentationml.slide+xml"/>
  <Override PartName="/ppt/slides/slide327.xml" ContentType="application/vnd.openxmlformats-officedocument.presentationml.slide+xml"/>
  <Override PartName="/ppt/slides/slide328.xml" ContentType="application/vnd.openxmlformats-officedocument.presentationml.slide+xml"/>
  <Override PartName="/ppt/slides/slide329.xml" ContentType="application/vnd.openxmlformats-officedocument.presentationml.slide+xml"/>
  <Override PartName="/ppt/slides/slide330.xml" ContentType="application/vnd.openxmlformats-officedocument.presentationml.slide+xml"/>
  <Override PartName="/ppt/slides/slide331.xml" ContentType="application/vnd.openxmlformats-officedocument.presentationml.slide+xml"/>
  <Override PartName="/ppt/slides/slide332.xml" ContentType="application/vnd.openxmlformats-officedocument.presentationml.slide+xml"/>
  <Override PartName="/ppt/slides/slide333.xml" ContentType="application/vnd.openxmlformats-officedocument.presentationml.slide+xml"/>
  <Override PartName="/ppt/slides/slide334.xml" ContentType="application/vnd.openxmlformats-officedocument.presentationml.slide+xml"/>
  <Override PartName="/ppt/slides/slide335.xml" ContentType="application/vnd.openxmlformats-officedocument.presentationml.slide+xml"/>
  <Override PartName="/ppt/slides/slide336.xml" ContentType="application/vnd.openxmlformats-officedocument.presentationml.slide+xml"/>
  <Override PartName="/ppt/slides/slide337.xml" ContentType="application/vnd.openxmlformats-officedocument.presentationml.slide+xml"/>
  <Override PartName="/ppt/slides/slide338.xml" ContentType="application/vnd.openxmlformats-officedocument.presentationml.slide+xml"/>
  <Override PartName="/ppt/slides/slide339.xml" ContentType="application/vnd.openxmlformats-officedocument.presentationml.slide+xml"/>
  <Override PartName="/ppt/slides/slide340.xml" ContentType="application/vnd.openxmlformats-officedocument.presentationml.slide+xml"/>
  <Override PartName="/ppt/slides/slide341.xml" ContentType="application/vnd.openxmlformats-officedocument.presentationml.slide+xml"/>
  <Override PartName="/ppt/slides/slide342.xml" ContentType="application/vnd.openxmlformats-officedocument.presentationml.slide+xml"/>
  <Override PartName="/ppt/slides/slide343.xml" ContentType="application/vnd.openxmlformats-officedocument.presentationml.slide+xml"/>
  <Override PartName="/ppt/slides/slide344.xml" ContentType="application/vnd.openxmlformats-officedocument.presentationml.slide+xml"/>
  <Override PartName="/ppt/slides/slide345.xml" ContentType="application/vnd.openxmlformats-officedocument.presentationml.slide+xml"/>
  <Override PartName="/ppt/slides/slide346.xml" ContentType="application/vnd.openxmlformats-officedocument.presentationml.slide+xml"/>
  <Override PartName="/ppt/slides/slide347.xml" ContentType="application/vnd.openxmlformats-officedocument.presentationml.slide+xml"/>
  <Override PartName="/ppt/slides/slide348.xml" ContentType="application/vnd.openxmlformats-officedocument.presentationml.slide+xml"/>
  <Override PartName="/ppt/slides/slide349.xml" ContentType="application/vnd.openxmlformats-officedocument.presentationml.slide+xml"/>
  <Override PartName="/ppt/slides/slide350.xml" ContentType="application/vnd.openxmlformats-officedocument.presentationml.slide+xml"/>
  <Override PartName="/ppt/slides/slide351.xml" ContentType="application/vnd.openxmlformats-officedocument.presentationml.slide+xml"/>
  <Override PartName="/ppt/slides/slide352.xml" ContentType="application/vnd.openxmlformats-officedocument.presentationml.slide+xml"/>
  <Override PartName="/ppt/slides/slide353.xml" ContentType="application/vnd.openxmlformats-officedocument.presentationml.slide+xml"/>
  <Override PartName="/ppt/slides/slide354.xml" ContentType="application/vnd.openxmlformats-officedocument.presentationml.slide+xml"/>
  <Override PartName="/ppt/slides/slide355.xml" ContentType="application/vnd.openxmlformats-officedocument.presentationml.slide+xml"/>
  <Override PartName="/ppt/slides/slide356.xml" ContentType="application/vnd.openxmlformats-officedocument.presentationml.slide+xml"/>
  <Override PartName="/ppt/slides/slide357.xml" ContentType="application/vnd.openxmlformats-officedocument.presentationml.slide+xml"/>
  <Override PartName="/ppt/slides/slide358.xml" ContentType="application/vnd.openxmlformats-officedocument.presentationml.slide+xml"/>
  <Override PartName="/ppt/slides/slide359.xml" ContentType="application/vnd.openxmlformats-officedocument.presentationml.slide+xml"/>
  <Override PartName="/ppt/slides/slide360.xml" ContentType="application/vnd.openxmlformats-officedocument.presentationml.slide+xml"/>
  <Override PartName="/ppt/slides/slide361.xml" ContentType="application/vnd.openxmlformats-officedocument.presentationml.slide+xml"/>
  <Override PartName="/ppt/slides/slide362.xml" ContentType="application/vnd.openxmlformats-officedocument.presentationml.slide+xml"/>
  <Override PartName="/ppt/slides/slide363.xml" ContentType="application/vnd.openxmlformats-officedocument.presentationml.slide+xml"/>
  <Override PartName="/ppt/slides/slide364.xml" ContentType="application/vnd.openxmlformats-officedocument.presentationml.slide+xml"/>
  <Override PartName="/ppt/slides/slide365.xml" ContentType="application/vnd.openxmlformats-officedocument.presentationml.slide+xml"/>
  <Override PartName="/ppt/slides/slide366.xml" ContentType="application/vnd.openxmlformats-officedocument.presentationml.slide+xml"/>
  <Override PartName="/ppt/slides/slide367.xml" ContentType="application/vnd.openxmlformats-officedocument.presentationml.slide+xml"/>
  <Override PartName="/ppt/slides/slide368.xml" ContentType="application/vnd.openxmlformats-officedocument.presentationml.slide+xml"/>
  <Override PartName="/ppt/slides/slide369.xml" ContentType="application/vnd.openxmlformats-officedocument.presentationml.slide+xml"/>
  <Override PartName="/ppt/slides/slide370.xml" ContentType="application/vnd.openxmlformats-officedocument.presentationml.slide+xml"/>
  <Override PartName="/ppt/slides/slide371.xml" ContentType="application/vnd.openxmlformats-officedocument.presentationml.slide+xml"/>
  <Override PartName="/ppt/slides/slide372.xml" ContentType="application/vnd.openxmlformats-officedocument.presentationml.slide+xml"/>
  <Override PartName="/ppt/slides/slide373.xml" ContentType="application/vnd.openxmlformats-officedocument.presentationml.slide+xml"/>
  <Override PartName="/ppt/slides/slide374.xml" ContentType="application/vnd.openxmlformats-officedocument.presentationml.slide+xml"/>
  <Override PartName="/ppt/slides/slide375.xml" ContentType="application/vnd.openxmlformats-officedocument.presentationml.slide+xml"/>
  <Override PartName="/ppt/slides/slide376.xml" ContentType="application/vnd.openxmlformats-officedocument.presentationml.slide+xml"/>
  <Override PartName="/ppt/slides/slide377.xml" ContentType="application/vnd.openxmlformats-officedocument.presentationml.slide+xml"/>
  <Override PartName="/ppt/slides/slide378.xml" ContentType="application/vnd.openxmlformats-officedocument.presentationml.slide+xml"/>
  <Override PartName="/ppt/slides/slide379.xml" ContentType="application/vnd.openxmlformats-officedocument.presentationml.slide+xml"/>
  <Override PartName="/ppt/slides/slide380.xml" ContentType="application/vnd.openxmlformats-officedocument.presentationml.slide+xml"/>
  <Override PartName="/ppt/slides/slide381.xml" ContentType="application/vnd.openxmlformats-officedocument.presentationml.slide+xml"/>
  <Override PartName="/ppt/slides/slide382.xml" ContentType="application/vnd.openxmlformats-officedocument.presentationml.slide+xml"/>
  <Override PartName="/ppt/slides/slide383.xml" ContentType="application/vnd.openxmlformats-officedocument.presentationml.slide+xml"/>
  <Override PartName="/ppt/slides/slide384.xml" ContentType="application/vnd.openxmlformats-officedocument.presentationml.slide+xml"/>
  <Override PartName="/ppt/slides/slide385.xml" ContentType="application/vnd.openxmlformats-officedocument.presentationml.slide+xml"/>
  <Override PartName="/ppt/slides/slide386.xml" ContentType="application/vnd.openxmlformats-officedocument.presentationml.slide+xml"/>
  <Override PartName="/ppt/slides/slide387.xml" ContentType="application/vnd.openxmlformats-officedocument.presentationml.slide+xml"/>
  <Override PartName="/ppt/slides/slide388.xml" ContentType="application/vnd.openxmlformats-officedocument.presentationml.slide+xml"/>
  <Override PartName="/ppt/slides/slide389.xml" ContentType="application/vnd.openxmlformats-officedocument.presentationml.slide+xml"/>
  <Override PartName="/ppt/slides/slide390.xml" ContentType="application/vnd.openxmlformats-officedocument.presentationml.slide+xml"/>
  <Override PartName="/ppt/slides/slide391.xml" ContentType="application/vnd.openxmlformats-officedocument.presentationml.slide+xml"/>
  <Override PartName="/ppt/slides/slide392.xml" ContentType="application/vnd.openxmlformats-officedocument.presentationml.slide+xml"/>
  <Override PartName="/ppt/slides/slide393.xml" ContentType="application/vnd.openxmlformats-officedocument.presentationml.slide+xml"/>
  <Override PartName="/ppt/slides/slide394.xml" ContentType="application/vnd.openxmlformats-officedocument.presentationml.slide+xml"/>
  <Override PartName="/ppt/slides/slide395.xml" ContentType="application/vnd.openxmlformats-officedocument.presentationml.slide+xml"/>
  <Override PartName="/ppt/slides/slide396.xml" ContentType="application/vnd.openxmlformats-officedocument.presentationml.slide+xml"/>
  <Override PartName="/ppt/slides/slide397.xml" ContentType="application/vnd.openxmlformats-officedocument.presentationml.slide+xml"/>
  <Override PartName="/ppt/slides/slide398.xml" ContentType="application/vnd.openxmlformats-officedocument.presentationml.slide+xml"/>
  <Override PartName="/ppt/slides/slide399.xml" ContentType="application/vnd.openxmlformats-officedocument.presentationml.slide+xml"/>
  <Override PartName="/ppt/slides/slide400.xml" ContentType="application/vnd.openxmlformats-officedocument.presentationml.slide+xml"/>
  <Override PartName="/ppt/slides/slide401.xml" ContentType="application/vnd.openxmlformats-officedocument.presentationml.slide+xml"/>
  <Override PartName="/ppt/slides/slide402.xml" ContentType="application/vnd.openxmlformats-officedocument.presentationml.slide+xml"/>
  <Override PartName="/ppt/slides/slide403.xml" ContentType="application/vnd.openxmlformats-officedocument.presentationml.slide+xml"/>
  <Override PartName="/ppt/slides/slide404.xml" ContentType="application/vnd.openxmlformats-officedocument.presentationml.slide+xml"/>
  <Override PartName="/ppt/slides/slide405.xml" ContentType="application/vnd.openxmlformats-officedocument.presentationml.slide+xml"/>
  <Override PartName="/ppt/slides/slide406.xml" ContentType="application/vnd.openxmlformats-officedocument.presentationml.slide+xml"/>
  <Override PartName="/ppt/slides/slide407.xml" ContentType="application/vnd.openxmlformats-officedocument.presentationml.slide+xml"/>
  <Override PartName="/ppt/slides/slide408.xml" ContentType="application/vnd.openxmlformats-officedocument.presentationml.slide+xml"/>
  <Override PartName="/ppt/slides/slide409.xml" ContentType="application/vnd.openxmlformats-officedocument.presentationml.slide+xml"/>
  <Override PartName="/ppt/slides/slide410.xml" ContentType="application/vnd.openxmlformats-officedocument.presentationml.slide+xml"/>
  <Override PartName="/ppt/slides/slide411.xml" ContentType="application/vnd.openxmlformats-officedocument.presentationml.slide+xml"/>
  <Override PartName="/ppt/slides/slide412.xml" ContentType="application/vnd.openxmlformats-officedocument.presentationml.slide+xml"/>
  <Override PartName="/ppt/slides/slide413.xml" ContentType="application/vnd.openxmlformats-officedocument.presentationml.slide+xml"/>
  <Override PartName="/ppt/slides/slide414.xml" ContentType="application/vnd.openxmlformats-officedocument.presentationml.slide+xml"/>
  <Override PartName="/ppt/slides/slide415.xml" ContentType="application/vnd.openxmlformats-officedocument.presentationml.slide+xml"/>
  <Override PartName="/ppt/slides/slide416.xml" ContentType="application/vnd.openxmlformats-officedocument.presentationml.slide+xml"/>
  <Override PartName="/ppt/slides/slide4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811" r:id="rId3"/>
    <p:sldId id="257" r:id="rId4"/>
    <p:sldId id="260" r:id="rId5"/>
    <p:sldId id="258" r:id="rId6"/>
    <p:sldId id="259" r:id="rId7"/>
    <p:sldId id="281" r:id="rId8"/>
    <p:sldId id="291" r:id="rId9"/>
    <p:sldId id="305" r:id="rId10"/>
    <p:sldId id="313" r:id="rId11"/>
    <p:sldId id="314" r:id="rId12"/>
    <p:sldId id="321" r:id="rId13"/>
    <p:sldId id="323" r:id="rId14"/>
    <p:sldId id="550" r:id="rId15"/>
    <p:sldId id="337" r:id="rId16"/>
    <p:sldId id="338" r:id="rId17"/>
    <p:sldId id="349" r:id="rId18"/>
    <p:sldId id="350" r:id="rId19"/>
    <p:sldId id="371" r:id="rId20"/>
    <p:sldId id="372" r:id="rId21"/>
    <p:sldId id="373" r:id="rId22"/>
    <p:sldId id="374" r:id="rId23"/>
    <p:sldId id="395" r:id="rId24"/>
    <p:sldId id="409" r:id="rId25"/>
    <p:sldId id="410" r:id="rId26"/>
    <p:sldId id="427" r:id="rId27"/>
    <p:sldId id="428" r:id="rId28"/>
    <p:sldId id="429" r:id="rId29"/>
    <p:sldId id="460" r:id="rId30"/>
    <p:sldId id="807" r:id="rId31"/>
    <p:sldId id="469" r:id="rId32"/>
    <p:sldId id="483" r:id="rId33"/>
    <p:sldId id="470" r:id="rId34"/>
    <p:sldId id="430" r:id="rId35"/>
    <p:sldId id="493" r:id="rId36"/>
    <p:sldId id="794" r:id="rId37"/>
    <p:sldId id="509" r:id="rId38"/>
    <p:sldId id="510" r:id="rId39"/>
    <p:sldId id="798" r:id="rId40"/>
    <p:sldId id="511" r:id="rId41"/>
    <p:sldId id="512" r:id="rId42"/>
    <p:sldId id="530" r:id="rId43"/>
    <p:sldId id="548" r:id="rId44"/>
    <p:sldId id="262" r:id="rId45"/>
    <p:sldId id="267" r:id="rId46"/>
    <p:sldId id="273" r:id="rId47"/>
    <p:sldId id="283" r:id="rId48"/>
    <p:sldId id="284" r:id="rId49"/>
    <p:sldId id="301" r:id="rId50"/>
    <p:sldId id="302" r:id="rId51"/>
    <p:sldId id="307" r:id="rId52"/>
    <p:sldId id="308" r:id="rId53"/>
    <p:sldId id="316" r:id="rId54"/>
    <p:sldId id="332" r:id="rId55"/>
    <p:sldId id="850" r:id="rId56"/>
    <p:sldId id="851" r:id="rId57"/>
    <p:sldId id="852" r:id="rId58"/>
    <p:sldId id="333" r:id="rId59"/>
    <p:sldId id="334" r:id="rId60"/>
    <p:sldId id="358" r:id="rId61"/>
    <p:sldId id="853" r:id="rId62"/>
    <p:sldId id="854" r:id="rId63"/>
    <p:sldId id="855" r:id="rId64"/>
    <p:sldId id="359" r:id="rId65"/>
    <p:sldId id="360" r:id="rId66"/>
    <p:sldId id="369" r:id="rId67"/>
    <p:sldId id="370" r:id="rId68"/>
    <p:sldId id="391" r:id="rId69"/>
    <p:sldId id="392" r:id="rId70"/>
    <p:sldId id="406" r:id="rId71"/>
    <p:sldId id="407" r:id="rId72"/>
    <p:sldId id="417" r:id="rId73"/>
    <p:sldId id="422" r:id="rId74"/>
    <p:sldId id="423" r:id="rId75"/>
    <p:sldId id="447" r:id="rId76"/>
    <p:sldId id="448" r:id="rId77"/>
    <p:sldId id="450" r:id="rId78"/>
    <p:sldId id="477" r:id="rId79"/>
    <p:sldId id="478" r:id="rId80"/>
    <p:sldId id="497" r:id="rId81"/>
    <p:sldId id="813" r:id="rId82"/>
    <p:sldId id="498" r:id="rId83"/>
    <p:sldId id="500" r:id="rId84"/>
    <p:sldId id="797" r:id="rId85"/>
    <p:sldId id="513" r:id="rId86"/>
    <p:sldId id="514" r:id="rId87"/>
    <p:sldId id="804" r:id="rId88"/>
    <p:sldId id="517" r:id="rId89"/>
    <p:sldId id="527" r:id="rId90"/>
    <p:sldId id="528" r:id="rId91"/>
    <p:sldId id="529" r:id="rId92"/>
    <p:sldId id="263" r:id="rId93"/>
    <p:sldId id="285" r:id="rId94"/>
    <p:sldId id="286" r:id="rId95"/>
    <p:sldId id="294" r:id="rId96"/>
    <p:sldId id="295" r:id="rId97"/>
    <p:sldId id="304" r:id="rId98"/>
    <p:sldId id="306" r:id="rId99"/>
    <p:sldId id="849" r:id="rId100"/>
    <p:sldId id="328" r:id="rId101"/>
    <p:sldId id="329" r:id="rId102"/>
    <p:sldId id="330" r:id="rId103"/>
    <p:sldId id="354" r:id="rId104"/>
    <p:sldId id="355" r:id="rId105"/>
    <p:sldId id="378" r:id="rId106"/>
    <p:sldId id="379" r:id="rId107"/>
    <p:sldId id="356" r:id="rId108"/>
    <p:sldId id="388" r:id="rId109"/>
    <p:sldId id="389" r:id="rId110"/>
    <p:sldId id="412" r:id="rId111"/>
    <p:sldId id="413" r:id="rId112"/>
    <p:sldId id="414" r:id="rId113"/>
    <p:sldId id="437" r:id="rId114"/>
    <p:sldId id="438" r:id="rId115"/>
    <p:sldId id="454" r:id="rId116"/>
    <p:sldId id="455" r:id="rId117"/>
    <p:sldId id="456" r:id="rId118"/>
    <p:sldId id="465" r:id="rId119"/>
    <p:sldId id="466" r:id="rId120"/>
    <p:sldId id="467" r:id="rId121"/>
    <p:sldId id="485" r:id="rId122"/>
    <p:sldId id="501" r:id="rId123"/>
    <p:sldId id="487" r:id="rId124"/>
    <p:sldId id="486" r:id="rId125"/>
    <p:sldId id="788" r:id="rId126"/>
    <p:sldId id="532" r:id="rId127"/>
    <p:sldId id="535" r:id="rId128"/>
    <p:sldId id="536" r:id="rId129"/>
    <p:sldId id="537" r:id="rId130"/>
    <p:sldId id="264" r:id="rId131"/>
    <p:sldId id="269" r:id="rId132"/>
    <p:sldId id="271" r:id="rId133"/>
    <p:sldId id="287" r:id="rId134"/>
    <p:sldId id="288" r:id="rId135"/>
    <p:sldId id="298" r:id="rId136"/>
    <p:sldId id="296" r:id="rId137"/>
    <p:sldId id="309" r:id="rId138"/>
    <p:sldId id="836" r:id="rId139"/>
    <p:sldId id="837" r:id="rId140"/>
    <p:sldId id="839" r:id="rId141"/>
    <p:sldId id="838" r:id="rId142"/>
    <p:sldId id="310" r:id="rId143"/>
    <p:sldId id="311" r:id="rId144"/>
    <p:sldId id="344" r:id="rId145"/>
    <p:sldId id="365" r:id="rId146"/>
    <p:sldId id="312" r:id="rId147"/>
    <p:sldId id="351" r:id="rId148"/>
    <p:sldId id="366" r:id="rId149"/>
    <p:sldId id="367" r:id="rId150"/>
    <p:sldId id="377" r:id="rId151"/>
    <p:sldId id="380" r:id="rId152"/>
    <p:sldId id="381" r:id="rId153"/>
    <p:sldId id="382" r:id="rId154"/>
    <p:sldId id="397" r:id="rId155"/>
    <p:sldId id="399" r:id="rId156"/>
    <p:sldId id="415" r:id="rId157"/>
    <p:sldId id="416" r:id="rId158"/>
    <p:sldId id="432" r:id="rId159"/>
    <p:sldId id="433" r:id="rId160"/>
    <p:sldId id="822" r:id="rId161"/>
    <p:sldId id="823" r:id="rId162"/>
    <p:sldId id="434" r:id="rId163"/>
    <p:sldId id="435" r:id="rId164"/>
    <p:sldId id="471" r:id="rId165"/>
    <p:sldId id="472" r:id="rId166"/>
    <p:sldId id="475" r:id="rId167"/>
    <p:sldId id="815" r:id="rId168"/>
    <p:sldId id="502" r:id="rId169"/>
    <p:sldId id="503" r:id="rId170"/>
    <p:sldId id="551" r:id="rId171"/>
    <p:sldId id="505" r:id="rId172"/>
    <p:sldId id="506" r:id="rId173"/>
    <p:sldId id="552" r:id="rId174"/>
    <p:sldId id="507" r:id="rId175"/>
    <p:sldId id="508" r:id="rId176"/>
    <p:sldId id="542" r:id="rId177"/>
    <p:sldId id="543" r:id="rId178"/>
    <p:sldId id="265" r:id="rId179"/>
    <p:sldId id="274" r:id="rId180"/>
    <p:sldId id="277" r:id="rId181"/>
    <p:sldId id="790" r:id="rId182"/>
    <p:sldId id="791" r:id="rId183"/>
    <p:sldId id="289" r:id="rId184"/>
    <p:sldId id="290" r:id="rId185"/>
    <p:sldId id="825" r:id="rId186"/>
    <p:sldId id="826" r:id="rId187"/>
    <p:sldId id="827" r:id="rId188"/>
    <p:sldId id="828" r:id="rId189"/>
    <p:sldId id="832" r:id="rId190"/>
    <p:sldId id="833" r:id="rId191"/>
    <p:sldId id="834" r:id="rId192"/>
    <p:sldId id="299" r:id="rId193"/>
    <p:sldId id="300" r:id="rId194"/>
    <p:sldId id="324" r:id="rId195"/>
    <p:sldId id="325" r:id="rId196"/>
    <p:sldId id="340" r:id="rId197"/>
    <p:sldId id="844" r:id="rId198"/>
    <p:sldId id="846" r:id="rId199"/>
    <p:sldId id="847" r:id="rId200"/>
    <p:sldId id="848" r:id="rId201"/>
    <p:sldId id="341" r:id="rId202"/>
    <p:sldId id="342" r:id="rId203"/>
    <p:sldId id="362" r:id="rId204"/>
    <p:sldId id="363" r:id="rId205"/>
    <p:sldId id="364" r:id="rId206"/>
    <p:sldId id="856" r:id="rId207"/>
    <p:sldId id="857" r:id="rId208"/>
    <p:sldId id="343" r:id="rId209"/>
    <p:sldId id="383" r:id="rId210"/>
    <p:sldId id="858" r:id="rId211"/>
    <p:sldId id="859" r:id="rId212"/>
    <p:sldId id="385" r:id="rId213"/>
    <p:sldId id="400" r:id="rId214"/>
    <p:sldId id="861" r:id="rId215"/>
    <p:sldId id="862" r:id="rId216"/>
    <p:sldId id="401" r:id="rId217"/>
    <p:sldId id="402" r:id="rId218"/>
    <p:sldId id="440" r:id="rId219"/>
    <p:sldId id="441" r:id="rId220"/>
    <p:sldId id="442" r:id="rId221"/>
    <p:sldId id="820" r:id="rId222"/>
    <p:sldId id="821" r:id="rId223"/>
    <p:sldId id="443" r:id="rId224"/>
    <p:sldId id="457" r:id="rId225"/>
    <p:sldId id="458" r:id="rId226"/>
    <p:sldId id="808" r:id="rId227"/>
    <p:sldId id="809" r:id="rId228"/>
    <p:sldId id="810" r:id="rId229"/>
    <p:sldId id="459" r:id="rId230"/>
    <p:sldId id="479" r:id="rId231"/>
    <p:sldId id="817" r:id="rId232"/>
    <p:sldId id="818" r:id="rId233"/>
    <p:sldId id="819" r:id="rId234"/>
    <p:sldId id="816" r:id="rId235"/>
    <p:sldId id="491" r:id="rId236"/>
    <p:sldId id="492" r:id="rId237"/>
    <p:sldId id="796" r:id="rId238"/>
    <p:sldId id="518" r:id="rId239"/>
    <p:sldId id="519" r:id="rId240"/>
    <p:sldId id="801" r:id="rId241"/>
    <p:sldId id="802" r:id="rId242"/>
    <p:sldId id="803" r:id="rId243"/>
    <p:sldId id="799" r:id="rId244"/>
    <p:sldId id="800" r:id="rId245"/>
    <p:sldId id="524" r:id="rId246"/>
    <p:sldId id="525" r:id="rId247"/>
    <p:sldId id="526" r:id="rId248"/>
    <p:sldId id="538" r:id="rId249"/>
    <p:sldId id="805" r:id="rId250"/>
    <p:sldId id="806" r:id="rId251"/>
    <p:sldId id="553" r:id="rId252"/>
    <p:sldId id="554" r:id="rId253"/>
    <p:sldId id="555" r:id="rId254"/>
    <p:sldId id="556" r:id="rId255"/>
    <p:sldId id="557" r:id="rId256"/>
    <p:sldId id="824" r:id="rId257"/>
    <p:sldId id="558" r:id="rId258"/>
    <p:sldId id="559" r:id="rId259"/>
    <p:sldId id="560" r:id="rId260"/>
    <p:sldId id="835" r:id="rId261"/>
    <p:sldId id="561" r:id="rId262"/>
    <p:sldId id="562" r:id="rId263"/>
    <p:sldId id="845" r:id="rId264"/>
    <p:sldId id="566" r:id="rId265"/>
    <p:sldId id="567" r:id="rId266"/>
    <p:sldId id="568" r:id="rId267"/>
    <p:sldId id="572" r:id="rId268"/>
    <p:sldId id="573" r:id="rId269"/>
    <p:sldId id="574" r:id="rId270"/>
    <p:sldId id="575" r:id="rId271"/>
    <p:sldId id="576" r:id="rId272"/>
    <p:sldId id="580" r:id="rId273"/>
    <p:sldId id="581" r:id="rId274"/>
    <p:sldId id="584" r:id="rId275"/>
    <p:sldId id="585" r:id="rId276"/>
    <p:sldId id="586" r:id="rId277"/>
    <p:sldId id="588" r:id="rId278"/>
    <p:sldId id="589" r:id="rId279"/>
    <p:sldId id="593" r:id="rId280"/>
    <p:sldId id="594" r:id="rId281"/>
    <p:sldId id="595" r:id="rId282"/>
    <p:sldId id="598" r:id="rId283"/>
    <p:sldId id="599" r:id="rId284"/>
    <p:sldId id="600" r:id="rId285"/>
    <p:sldId id="604" r:id="rId286"/>
    <p:sldId id="795" r:id="rId287"/>
    <p:sldId id="605" r:id="rId288"/>
    <p:sldId id="606" r:id="rId289"/>
    <p:sldId id="607" r:id="rId290"/>
    <p:sldId id="611" r:id="rId291"/>
    <p:sldId id="612" r:id="rId292"/>
    <p:sldId id="615" r:id="rId293"/>
    <p:sldId id="616" r:id="rId294"/>
    <p:sldId id="617" r:id="rId295"/>
    <p:sldId id="618" r:id="rId296"/>
    <p:sldId id="619" r:id="rId297"/>
    <p:sldId id="622" r:id="rId298"/>
    <p:sldId id="623" r:id="rId299"/>
    <p:sldId id="624" r:id="rId300"/>
    <p:sldId id="625" r:id="rId301"/>
    <p:sldId id="843" r:id="rId302"/>
    <p:sldId id="842" r:id="rId303"/>
    <p:sldId id="626" r:id="rId304"/>
    <p:sldId id="627" r:id="rId305"/>
    <p:sldId id="628" r:id="rId306"/>
    <p:sldId id="629" r:id="rId307"/>
    <p:sldId id="630" r:id="rId308"/>
    <p:sldId id="631" r:id="rId309"/>
    <p:sldId id="633" r:id="rId310"/>
    <p:sldId id="634" r:id="rId311"/>
    <p:sldId id="637" r:id="rId312"/>
    <p:sldId id="638" r:id="rId313"/>
    <p:sldId id="639" r:id="rId314"/>
    <p:sldId id="640" r:id="rId315"/>
    <p:sldId id="641" r:id="rId316"/>
    <p:sldId id="645" r:id="rId317"/>
    <p:sldId id="646" r:id="rId318"/>
    <p:sldId id="647" r:id="rId319"/>
    <p:sldId id="651" r:id="rId320"/>
    <p:sldId id="652" r:id="rId321"/>
    <p:sldId id="655" r:id="rId322"/>
    <p:sldId id="656" r:id="rId323"/>
    <p:sldId id="657" r:id="rId324"/>
    <p:sldId id="659" r:id="rId325"/>
    <p:sldId id="660" r:id="rId326"/>
    <p:sldId id="661" r:id="rId327"/>
    <p:sldId id="812" r:id="rId328"/>
    <p:sldId id="814" r:id="rId329"/>
    <p:sldId id="662" r:id="rId330"/>
    <p:sldId id="663" r:id="rId331"/>
    <p:sldId id="668" r:id="rId332"/>
    <p:sldId id="669" r:id="rId333"/>
    <p:sldId id="789" r:id="rId334"/>
    <p:sldId id="670" r:id="rId335"/>
    <p:sldId id="671" r:id="rId336"/>
    <p:sldId id="672" r:id="rId337"/>
    <p:sldId id="673" r:id="rId338"/>
    <p:sldId id="674" r:id="rId339"/>
    <p:sldId id="675" r:id="rId340"/>
    <p:sldId id="676" r:id="rId341"/>
    <p:sldId id="679" r:id="rId342"/>
    <p:sldId id="680" r:id="rId343"/>
    <p:sldId id="681" r:id="rId344"/>
    <p:sldId id="682" r:id="rId345"/>
    <p:sldId id="840" r:id="rId346"/>
    <p:sldId id="841" r:id="rId347"/>
    <p:sldId id="683" r:id="rId348"/>
    <p:sldId id="684" r:id="rId349"/>
    <p:sldId id="685" r:id="rId350"/>
    <p:sldId id="686" r:id="rId351"/>
    <p:sldId id="687" r:id="rId352"/>
    <p:sldId id="688" r:id="rId353"/>
    <p:sldId id="689" r:id="rId354"/>
    <p:sldId id="690" r:id="rId355"/>
    <p:sldId id="691" r:id="rId356"/>
    <p:sldId id="694" r:id="rId357"/>
    <p:sldId id="695" r:id="rId358"/>
    <p:sldId id="863" r:id="rId359"/>
    <p:sldId id="864" r:id="rId360"/>
    <p:sldId id="702" r:id="rId361"/>
    <p:sldId id="703" r:id="rId362"/>
    <p:sldId id="704" r:id="rId363"/>
    <p:sldId id="708" r:id="rId364"/>
    <p:sldId id="709" r:id="rId365"/>
    <p:sldId id="712" r:id="rId366"/>
    <p:sldId id="713" r:id="rId367"/>
    <p:sldId id="714" r:id="rId368"/>
    <p:sldId id="716" r:id="rId369"/>
    <p:sldId id="717" r:id="rId370"/>
    <p:sldId id="718" r:id="rId371"/>
    <p:sldId id="719" r:id="rId372"/>
    <p:sldId id="720" r:id="rId373"/>
    <p:sldId id="792" r:id="rId374"/>
    <p:sldId id="829" r:id="rId375"/>
    <p:sldId id="830" r:id="rId376"/>
    <p:sldId id="831" r:id="rId377"/>
    <p:sldId id="727" r:id="rId378"/>
    <p:sldId id="728" r:id="rId379"/>
    <p:sldId id="729" r:id="rId380"/>
    <p:sldId id="730" r:id="rId381"/>
    <p:sldId id="731" r:id="rId382"/>
    <p:sldId id="732" r:id="rId383"/>
    <p:sldId id="733" r:id="rId384"/>
    <p:sldId id="736" r:id="rId385"/>
    <p:sldId id="737" r:id="rId386"/>
    <p:sldId id="738" r:id="rId387"/>
    <p:sldId id="739" r:id="rId388"/>
    <p:sldId id="741" r:id="rId389"/>
    <p:sldId id="742" r:id="rId390"/>
    <p:sldId id="743" r:id="rId391"/>
    <p:sldId id="747" r:id="rId392"/>
    <p:sldId id="748" r:id="rId393"/>
    <p:sldId id="751" r:id="rId394"/>
    <p:sldId id="752" r:id="rId395"/>
    <p:sldId id="860" r:id="rId396"/>
    <p:sldId id="753" r:id="rId397"/>
    <p:sldId id="754" r:id="rId398"/>
    <p:sldId id="756" r:id="rId399"/>
    <p:sldId id="759" r:id="rId400"/>
    <p:sldId id="760" r:id="rId401"/>
    <p:sldId id="761" r:id="rId402"/>
    <p:sldId id="769" r:id="rId403"/>
    <p:sldId id="770" r:id="rId404"/>
    <p:sldId id="771" r:id="rId405"/>
    <p:sldId id="773" r:id="rId406"/>
    <p:sldId id="774" r:id="rId407"/>
    <p:sldId id="775" r:id="rId408"/>
    <p:sldId id="776" r:id="rId409"/>
    <p:sldId id="777" r:id="rId410"/>
    <p:sldId id="780" r:id="rId411"/>
    <p:sldId id="781" r:id="rId412"/>
    <p:sldId id="793" r:id="rId413"/>
    <p:sldId id="784" r:id="rId414"/>
    <p:sldId id="785" r:id="rId415"/>
    <p:sldId id="786" r:id="rId416"/>
    <p:sldId id="787" r:id="rId417"/>
    <p:sldId id="482" r:id="rId4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31" autoAdjust="0"/>
    <p:restoredTop sz="95590" autoAdjust="0"/>
  </p:normalViewPr>
  <p:slideViewPr>
    <p:cSldViewPr>
      <p:cViewPr varScale="1">
        <p:scale>
          <a:sx n="74" d="100"/>
          <a:sy n="74" d="100"/>
        </p:scale>
        <p:origin x="1290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99" Type="http://schemas.openxmlformats.org/officeDocument/2006/relationships/slide" Target="slides/slide298.xml"/><Relationship Id="rId21" Type="http://schemas.openxmlformats.org/officeDocument/2006/relationships/slide" Target="slides/slide20.xml"/><Relationship Id="rId63" Type="http://schemas.openxmlformats.org/officeDocument/2006/relationships/slide" Target="slides/slide62.xml"/><Relationship Id="rId159" Type="http://schemas.openxmlformats.org/officeDocument/2006/relationships/slide" Target="slides/slide158.xml"/><Relationship Id="rId324" Type="http://schemas.openxmlformats.org/officeDocument/2006/relationships/slide" Target="slides/slide323.xml"/><Relationship Id="rId366" Type="http://schemas.openxmlformats.org/officeDocument/2006/relationships/slide" Target="slides/slide365.xml"/><Relationship Id="rId170" Type="http://schemas.openxmlformats.org/officeDocument/2006/relationships/slide" Target="slides/slide169.xml"/><Relationship Id="rId226" Type="http://schemas.openxmlformats.org/officeDocument/2006/relationships/slide" Target="slides/slide225.xml"/><Relationship Id="rId268" Type="http://schemas.openxmlformats.org/officeDocument/2006/relationships/slide" Target="slides/slide267.xml"/><Relationship Id="rId32" Type="http://schemas.openxmlformats.org/officeDocument/2006/relationships/slide" Target="slides/slide31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335" Type="http://schemas.openxmlformats.org/officeDocument/2006/relationships/slide" Target="slides/slide334.xml"/><Relationship Id="rId377" Type="http://schemas.openxmlformats.org/officeDocument/2006/relationships/slide" Target="slides/slide376.xml"/><Relationship Id="rId5" Type="http://schemas.openxmlformats.org/officeDocument/2006/relationships/slide" Target="slides/slide4.xml"/><Relationship Id="rId181" Type="http://schemas.openxmlformats.org/officeDocument/2006/relationships/slide" Target="slides/slide180.xml"/><Relationship Id="rId237" Type="http://schemas.openxmlformats.org/officeDocument/2006/relationships/slide" Target="slides/slide236.xml"/><Relationship Id="rId402" Type="http://schemas.openxmlformats.org/officeDocument/2006/relationships/slide" Target="slides/slide401.xml"/><Relationship Id="rId279" Type="http://schemas.openxmlformats.org/officeDocument/2006/relationships/slide" Target="slides/slide278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290" Type="http://schemas.openxmlformats.org/officeDocument/2006/relationships/slide" Target="slides/slide289.xml"/><Relationship Id="rId304" Type="http://schemas.openxmlformats.org/officeDocument/2006/relationships/slide" Target="slides/slide303.xml"/><Relationship Id="rId325" Type="http://schemas.openxmlformats.org/officeDocument/2006/relationships/slide" Target="slides/slide324.xml"/><Relationship Id="rId346" Type="http://schemas.openxmlformats.org/officeDocument/2006/relationships/slide" Target="slides/slide345.xml"/><Relationship Id="rId367" Type="http://schemas.openxmlformats.org/officeDocument/2006/relationships/slide" Target="slides/slide366.xml"/><Relationship Id="rId388" Type="http://schemas.openxmlformats.org/officeDocument/2006/relationships/slide" Target="slides/slide387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227" Type="http://schemas.openxmlformats.org/officeDocument/2006/relationships/slide" Target="slides/slide226.xml"/><Relationship Id="rId413" Type="http://schemas.openxmlformats.org/officeDocument/2006/relationships/slide" Target="slides/slide412.xml"/><Relationship Id="rId248" Type="http://schemas.openxmlformats.org/officeDocument/2006/relationships/slide" Target="slides/slide247.xml"/><Relationship Id="rId269" Type="http://schemas.openxmlformats.org/officeDocument/2006/relationships/slide" Target="slides/slide268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280" Type="http://schemas.openxmlformats.org/officeDocument/2006/relationships/slide" Target="slides/slide279.xml"/><Relationship Id="rId315" Type="http://schemas.openxmlformats.org/officeDocument/2006/relationships/slide" Target="slides/slide314.xml"/><Relationship Id="rId336" Type="http://schemas.openxmlformats.org/officeDocument/2006/relationships/slide" Target="slides/slide335.xml"/><Relationship Id="rId357" Type="http://schemas.openxmlformats.org/officeDocument/2006/relationships/slide" Target="slides/slide356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217" Type="http://schemas.openxmlformats.org/officeDocument/2006/relationships/slide" Target="slides/slide216.xml"/><Relationship Id="rId378" Type="http://schemas.openxmlformats.org/officeDocument/2006/relationships/slide" Target="slides/slide377.xml"/><Relationship Id="rId399" Type="http://schemas.openxmlformats.org/officeDocument/2006/relationships/slide" Target="slides/slide398.xml"/><Relationship Id="rId403" Type="http://schemas.openxmlformats.org/officeDocument/2006/relationships/slide" Target="slides/slide402.xml"/><Relationship Id="rId6" Type="http://schemas.openxmlformats.org/officeDocument/2006/relationships/slide" Target="slides/slide5.xml"/><Relationship Id="rId238" Type="http://schemas.openxmlformats.org/officeDocument/2006/relationships/slide" Target="slides/slide237.xml"/><Relationship Id="rId259" Type="http://schemas.openxmlformats.org/officeDocument/2006/relationships/slide" Target="slides/slide258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270" Type="http://schemas.openxmlformats.org/officeDocument/2006/relationships/slide" Target="slides/slide269.xml"/><Relationship Id="rId291" Type="http://schemas.openxmlformats.org/officeDocument/2006/relationships/slide" Target="slides/slide290.xml"/><Relationship Id="rId305" Type="http://schemas.openxmlformats.org/officeDocument/2006/relationships/slide" Target="slides/slide304.xml"/><Relationship Id="rId326" Type="http://schemas.openxmlformats.org/officeDocument/2006/relationships/slide" Target="slides/slide325.xml"/><Relationship Id="rId347" Type="http://schemas.openxmlformats.org/officeDocument/2006/relationships/slide" Target="slides/slide346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368" Type="http://schemas.openxmlformats.org/officeDocument/2006/relationships/slide" Target="slides/slide367.xml"/><Relationship Id="rId389" Type="http://schemas.openxmlformats.org/officeDocument/2006/relationships/slide" Target="slides/slide388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7" Type="http://schemas.openxmlformats.org/officeDocument/2006/relationships/slide" Target="slides/slide206.xml"/><Relationship Id="rId228" Type="http://schemas.openxmlformats.org/officeDocument/2006/relationships/slide" Target="slides/slide227.xml"/><Relationship Id="rId249" Type="http://schemas.openxmlformats.org/officeDocument/2006/relationships/slide" Target="slides/slide248.xml"/><Relationship Id="rId414" Type="http://schemas.openxmlformats.org/officeDocument/2006/relationships/slide" Target="slides/slide413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260" Type="http://schemas.openxmlformats.org/officeDocument/2006/relationships/slide" Target="slides/slide259.xml"/><Relationship Id="rId281" Type="http://schemas.openxmlformats.org/officeDocument/2006/relationships/slide" Target="slides/slide280.xml"/><Relationship Id="rId316" Type="http://schemas.openxmlformats.org/officeDocument/2006/relationships/slide" Target="slides/slide315.xml"/><Relationship Id="rId337" Type="http://schemas.openxmlformats.org/officeDocument/2006/relationships/slide" Target="slides/slide336.xml"/><Relationship Id="rId34" Type="http://schemas.openxmlformats.org/officeDocument/2006/relationships/slide" Target="slides/slide33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20" Type="http://schemas.openxmlformats.org/officeDocument/2006/relationships/slide" Target="slides/slide119.xml"/><Relationship Id="rId141" Type="http://schemas.openxmlformats.org/officeDocument/2006/relationships/slide" Target="slides/slide140.xml"/><Relationship Id="rId358" Type="http://schemas.openxmlformats.org/officeDocument/2006/relationships/slide" Target="slides/slide357.xml"/><Relationship Id="rId379" Type="http://schemas.openxmlformats.org/officeDocument/2006/relationships/slide" Target="slides/slide378.xml"/><Relationship Id="rId7" Type="http://schemas.openxmlformats.org/officeDocument/2006/relationships/slide" Target="slides/slide6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18" Type="http://schemas.openxmlformats.org/officeDocument/2006/relationships/slide" Target="slides/slide217.xml"/><Relationship Id="rId239" Type="http://schemas.openxmlformats.org/officeDocument/2006/relationships/slide" Target="slides/slide238.xml"/><Relationship Id="rId390" Type="http://schemas.openxmlformats.org/officeDocument/2006/relationships/slide" Target="slides/slide389.xml"/><Relationship Id="rId404" Type="http://schemas.openxmlformats.org/officeDocument/2006/relationships/slide" Target="slides/slide403.xml"/><Relationship Id="rId250" Type="http://schemas.openxmlformats.org/officeDocument/2006/relationships/slide" Target="slides/slide249.xml"/><Relationship Id="rId271" Type="http://schemas.openxmlformats.org/officeDocument/2006/relationships/slide" Target="slides/slide270.xml"/><Relationship Id="rId292" Type="http://schemas.openxmlformats.org/officeDocument/2006/relationships/slide" Target="slides/slide291.xml"/><Relationship Id="rId306" Type="http://schemas.openxmlformats.org/officeDocument/2006/relationships/slide" Target="slides/slide305.xml"/><Relationship Id="rId24" Type="http://schemas.openxmlformats.org/officeDocument/2006/relationships/slide" Target="slides/slide23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31" Type="http://schemas.openxmlformats.org/officeDocument/2006/relationships/slide" Target="slides/slide130.xml"/><Relationship Id="rId327" Type="http://schemas.openxmlformats.org/officeDocument/2006/relationships/slide" Target="slides/slide326.xml"/><Relationship Id="rId348" Type="http://schemas.openxmlformats.org/officeDocument/2006/relationships/slide" Target="slides/slide347.xml"/><Relationship Id="rId369" Type="http://schemas.openxmlformats.org/officeDocument/2006/relationships/slide" Target="slides/slide368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208" Type="http://schemas.openxmlformats.org/officeDocument/2006/relationships/slide" Target="slides/slide207.xml"/><Relationship Id="rId229" Type="http://schemas.openxmlformats.org/officeDocument/2006/relationships/slide" Target="slides/slide228.xml"/><Relationship Id="rId380" Type="http://schemas.openxmlformats.org/officeDocument/2006/relationships/slide" Target="slides/slide379.xml"/><Relationship Id="rId415" Type="http://schemas.openxmlformats.org/officeDocument/2006/relationships/slide" Target="slides/slide414.xml"/><Relationship Id="rId240" Type="http://schemas.openxmlformats.org/officeDocument/2006/relationships/slide" Target="slides/slide239.xml"/><Relationship Id="rId261" Type="http://schemas.openxmlformats.org/officeDocument/2006/relationships/slide" Target="slides/slide260.xml"/><Relationship Id="rId14" Type="http://schemas.openxmlformats.org/officeDocument/2006/relationships/slide" Target="slides/slide13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282" Type="http://schemas.openxmlformats.org/officeDocument/2006/relationships/slide" Target="slides/slide281.xml"/><Relationship Id="rId317" Type="http://schemas.openxmlformats.org/officeDocument/2006/relationships/slide" Target="slides/slide316.xml"/><Relationship Id="rId338" Type="http://schemas.openxmlformats.org/officeDocument/2006/relationships/slide" Target="slides/slide337.xml"/><Relationship Id="rId359" Type="http://schemas.openxmlformats.org/officeDocument/2006/relationships/slide" Target="slides/slide358.xml"/><Relationship Id="rId8" Type="http://schemas.openxmlformats.org/officeDocument/2006/relationships/slide" Target="slides/slide7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219" Type="http://schemas.openxmlformats.org/officeDocument/2006/relationships/slide" Target="slides/slide218.xml"/><Relationship Id="rId370" Type="http://schemas.openxmlformats.org/officeDocument/2006/relationships/slide" Target="slides/slide369.xml"/><Relationship Id="rId391" Type="http://schemas.openxmlformats.org/officeDocument/2006/relationships/slide" Target="slides/slide390.xml"/><Relationship Id="rId405" Type="http://schemas.openxmlformats.org/officeDocument/2006/relationships/slide" Target="slides/slide404.xml"/><Relationship Id="rId230" Type="http://schemas.openxmlformats.org/officeDocument/2006/relationships/slide" Target="slides/slide229.xml"/><Relationship Id="rId251" Type="http://schemas.openxmlformats.org/officeDocument/2006/relationships/slide" Target="slides/slide250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72" Type="http://schemas.openxmlformats.org/officeDocument/2006/relationships/slide" Target="slides/slide271.xml"/><Relationship Id="rId293" Type="http://schemas.openxmlformats.org/officeDocument/2006/relationships/slide" Target="slides/slide292.xml"/><Relationship Id="rId307" Type="http://schemas.openxmlformats.org/officeDocument/2006/relationships/slide" Target="slides/slide306.xml"/><Relationship Id="rId328" Type="http://schemas.openxmlformats.org/officeDocument/2006/relationships/slide" Target="slides/slide327.xml"/><Relationship Id="rId349" Type="http://schemas.openxmlformats.org/officeDocument/2006/relationships/slide" Target="slides/slide348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360" Type="http://schemas.openxmlformats.org/officeDocument/2006/relationships/slide" Target="slides/slide359.xml"/><Relationship Id="rId381" Type="http://schemas.openxmlformats.org/officeDocument/2006/relationships/slide" Target="slides/slide380.xml"/><Relationship Id="rId416" Type="http://schemas.openxmlformats.org/officeDocument/2006/relationships/slide" Target="slides/slide415.xml"/><Relationship Id="rId220" Type="http://schemas.openxmlformats.org/officeDocument/2006/relationships/slide" Target="slides/slide219.xml"/><Relationship Id="rId241" Type="http://schemas.openxmlformats.org/officeDocument/2006/relationships/slide" Target="slides/slide24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262" Type="http://schemas.openxmlformats.org/officeDocument/2006/relationships/slide" Target="slides/slide261.xml"/><Relationship Id="rId283" Type="http://schemas.openxmlformats.org/officeDocument/2006/relationships/slide" Target="slides/slide282.xml"/><Relationship Id="rId318" Type="http://schemas.openxmlformats.org/officeDocument/2006/relationships/slide" Target="slides/slide317.xml"/><Relationship Id="rId339" Type="http://schemas.openxmlformats.org/officeDocument/2006/relationships/slide" Target="slides/slide338.xml"/><Relationship Id="rId78" Type="http://schemas.openxmlformats.org/officeDocument/2006/relationships/slide" Target="slides/slide77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64" Type="http://schemas.openxmlformats.org/officeDocument/2006/relationships/slide" Target="slides/slide163.xml"/><Relationship Id="rId185" Type="http://schemas.openxmlformats.org/officeDocument/2006/relationships/slide" Target="slides/slide184.xml"/><Relationship Id="rId350" Type="http://schemas.openxmlformats.org/officeDocument/2006/relationships/slide" Target="slides/slide349.xml"/><Relationship Id="rId371" Type="http://schemas.openxmlformats.org/officeDocument/2006/relationships/slide" Target="slides/slide370.xml"/><Relationship Id="rId406" Type="http://schemas.openxmlformats.org/officeDocument/2006/relationships/slide" Target="slides/slide405.xml"/><Relationship Id="rId9" Type="http://schemas.openxmlformats.org/officeDocument/2006/relationships/slide" Target="slides/slide8.xml"/><Relationship Id="rId210" Type="http://schemas.openxmlformats.org/officeDocument/2006/relationships/slide" Target="slides/slide209.xml"/><Relationship Id="rId392" Type="http://schemas.openxmlformats.org/officeDocument/2006/relationships/slide" Target="slides/slide391.xml"/><Relationship Id="rId26" Type="http://schemas.openxmlformats.org/officeDocument/2006/relationships/slide" Target="slides/slide25.xml"/><Relationship Id="rId231" Type="http://schemas.openxmlformats.org/officeDocument/2006/relationships/slide" Target="slides/slide230.xml"/><Relationship Id="rId252" Type="http://schemas.openxmlformats.org/officeDocument/2006/relationships/slide" Target="slides/slide251.xml"/><Relationship Id="rId273" Type="http://schemas.openxmlformats.org/officeDocument/2006/relationships/slide" Target="slides/slide272.xml"/><Relationship Id="rId294" Type="http://schemas.openxmlformats.org/officeDocument/2006/relationships/slide" Target="slides/slide293.xml"/><Relationship Id="rId308" Type="http://schemas.openxmlformats.org/officeDocument/2006/relationships/slide" Target="slides/slide307.xml"/><Relationship Id="rId329" Type="http://schemas.openxmlformats.org/officeDocument/2006/relationships/slide" Target="slides/slide328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340" Type="http://schemas.openxmlformats.org/officeDocument/2006/relationships/slide" Target="slides/slide339.xml"/><Relationship Id="rId361" Type="http://schemas.openxmlformats.org/officeDocument/2006/relationships/slide" Target="slides/slide360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382" Type="http://schemas.openxmlformats.org/officeDocument/2006/relationships/slide" Target="slides/slide381.xml"/><Relationship Id="rId417" Type="http://schemas.openxmlformats.org/officeDocument/2006/relationships/slide" Target="slides/slide416.xml"/><Relationship Id="rId16" Type="http://schemas.openxmlformats.org/officeDocument/2006/relationships/slide" Target="slides/slide15.xml"/><Relationship Id="rId221" Type="http://schemas.openxmlformats.org/officeDocument/2006/relationships/slide" Target="slides/slide220.xml"/><Relationship Id="rId242" Type="http://schemas.openxmlformats.org/officeDocument/2006/relationships/slide" Target="slides/slide241.xml"/><Relationship Id="rId263" Type="http://schemas.openxmlformats.org/officeDocument/2006/relationships/slide" Target="slides/slide262.xml"/><Relationship Id="rId284" Type="http://schemas.openxmlformats.org/officeDocument/2006/relationships/slide" Target="slides/slide283.xml"/><Relationship Id="rId319" Type="http://schemas.openxmlformats.org/officeDocument/2006/relationships/slide" Target="slides/slide318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330" Type="http://schemas.openxmlformats.org/officeDocument/2006/relationships/slide" Target="slides/slide329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351" Type="http://schemas.openxmlformats.org/officeDocument/2006/relationships/slide" Target="slides/slide350.xml"/><Relationship Id="rId372" Type="http://schemas.openxmlformats.org/officeDocument/2006/relationships/slide" Target="slides/slide371.xml"/><Relationship Id="rId393" Type="http://schemas.openxmlformats.org/officeDocument/2006/relationships/slide" Target="slides/slide392.xml"/><Relationship Id="rId407" Type="http://schemas.openxmlformats.org/officeDocument/2006/relationships/slide" Target="slides/slide406.xml"/><Relationship Id="rId211" Type="http://schemas.openxmlformats.org/officeDocument/2006/relationships/slide" Target="slides/slide210.xml"/><Relationship Id="rId232" Type="http://schemas.openxmlformats.org/officeDocument/2006/relationships/slide" Target="slides/slide231.xml"/><Relationship Id="rId253" Type="http://schemas.openxmlformats.org/officeDocument/2006/relationships/slide" Target="slides/slide252.xml"/><Relationship Id="rId274" Type="http://schemas.openxmlformats.org/officeDocument/2006/relationships/slide" Target="slides/slide273.xml"/><Relationship Id="rId295" Type="http://schemas.openxmlformats.org/officeDocument/2006/relationships/slide" Target="slides/slide294.xml"/><Relationship Id="rId309" Type="http://schemas.openxmlformats.org/officeDocument/2006/relationships/slide" Target="slides/slide308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320" Type="http://schemas.openxmlformats.org/officeDocument/2006/relationships/slide" Target="slides/slide319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Relationship Id="rId341" Type="http://schemas.openxmlformats.org/officeDocument/2006/relationships/slide" Target="slides/slide340.xml"/><Relationship Id="rId362" Type="http://schemas.openxmlformats.org/officeDocument/2006/relationships/slide" Target="slides/slide361.xml"/><Relationship Id="rId383" Type="http://schemas.openxmlformats.org/officeDocument/2006/relationships/slide" Target="slides/slide382.xml"/><Relationship Id="rId418" Type="http://schemas.openxmlformats.org/officeDocument/2006/relationships/slide" Target="slides/slide417.xml"/><Relationship Id="rId201" Type="http://schemas.openxmlformats.org/officeDocument/2006/relationships/slide" Target="slides/slide200.xml"/><Relationship Id="rId222" Type="http://schemas.openxmlformats.org/officeDocument/2006/relationships/slide" Target="slides/slide221.xml"/><Relationship Id="rId243" Type="http://schemas.openxmlformats.org/officeDocument/2006/relationships/slide" Target="slides/slide242.xml"/><Relationship Id="rId264" Type="http://schemas.openxmlformats.org/officeDocument/2006/relationships/slide" Target="slides/slide263.xml"/><Relationship Id="rId285" Type="http://schemas.openxmlformats.org/officeDocument/2006/relationships/slide" Target="slides/slide284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310" Type="http://schemas.openxmlformats.org/officeDocument/2006/relationships/slide" Target="slides/slide309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331" Type="http://schemas.openxmlformats.org/officeDocument/2006/relationships/slide" Target="slides/slide330.xml"/><Relationship Id="rId352" Type="http://schemas.openxmlformats.org/officeDocument/2006/relationships/slide" Target="slides/slide351.xml"/><Relationship Id="rId373" Type="http://schemas.openxmlformats.org/officeDocument/2006/relationships/slide" Target="slides/slide372.xml"/><Relationship Id="rId394" Type="http://schemas.openxmlformats.org/officeDocument/2006/relationships/slide" Target="slides/slide393.xml"/><Relationship Id="rId408" Type="http://schemas.openxmlformats.org/officeDocument/2006/relationships/slide" Target="slides/slide407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211.xml"/><Relationship Id="rId233" Type="http://schemas.openxmlformats.org/officeDocument/2006/relationships/slide" Target="slides/slide232.xml"/><Relationship Id="rId254" Type="http://schemas.openxmlformats.org/officeDocument/2006/relationships/slide" Target="slides/slide253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275" Type="http://schemas.openxmlformats.org/officeDocument/2006/relationships/slide" Target="slides/slide274.xml"/><Relationship Id="rId296" Type="http://schemas.openxmlformats.org/officeDocument/2006/relationships/slide" Target="slides/slide295.xml"/><Relationship Id="rId300" Type="http://schemas.openxmlformats.org/officeDocument/2006/relationships/slide" Target="slides/slide299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321" Type="http://schemas.openxmlformats.org/officeDocument/2006/relationships/slide" Target="slides/slide320.xml"/><Relationship Id="rId342" Type="http://schemas.openxmlformats.org/officeDocument/2006/relationships/slide" Target="slides/slide341.xml"/><Relationship Id="rId363" Type="http://schemas.openxmlformats.org/officeDocument/2006/relationships/slide" Target="slides/slide362.xml"/><Relationship Id="rId384" Type="http://schemas.openxmlformats.org/officeDocument/2006/relationships/slide" Target="slides/slide383.xml"/><Relationship Id="rId419" Type="http://schemas.openxmlformats.org/officeDocument/2006/relationships/presProps" Target="presProps.xml"/><Relationship Id="rId202" Type="http://schemas.openxmlformats.org/officeDocument/2006/relationships/slide" Target="slides/slide201.xml"/><Relationship Id="rId223" Type="http://schemas.openxmlformats.org/officeDocument/2006/relationships/slide" Target="slides/slide222.xml"/><Relationship Id="rId244" Type="http://schemas.openxmlformats.org/officeDocument/2006/relationships/slide" Target="slides/slide243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265" Type="http://schemas.openxmlformats.org/officeDocument/2006/relationships/slide" Target="slides/slide264.xml"/><Relationship Id="rId286" Type="http://schemas.openxmlformats.org/officeDocument/2006/relationships/slide" Target="slides/slide285.xml"/><Relationship Id="rId50" Type="http://schemas.openxmlformats.org/officeDocument/2006/relationships/slide" Target="slides/slide49.xml"/><Relationship Id="rId104" Type="http://schemas.openxmlformats.org/officeDocument/2006/relationships/slide" Target="slides/slide103.xml"/><Relationship Id="rId125" Type="http://schemas.openxmlformats.org/officeDocument/2006/relationships/slide" Target="slides/slide124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311" Type="http://schemas.openxmlformats.org/officeDocument/2006/relationships/slide" Target="slides/slide310.xml"/><Relationship Id="rId332" Type="http://schemas.openxmlformats.org/officeDocument/2006/relationships/slide" Target="slides/slide331.xml"/><Relationship Id="rId353" Type="http://schemas.openxmlformats.org/officeDocument/2006/relationships/slide" Target="slides/slide352.xml"/><Relationship Id="rId374" Type="http://schemas.openxmlformats.org/officeDocument/2006/relationships/slide" Target="slides/slide373.xml"/><Relationship Id="rId395" Type="http://schemas.openxmlformats.org/officeDocument/2006/relationships/slide" Target="slides/slide394.xml"/><Relationship Id="rId409" Type="http://schemas.openxmlformats.org/officeDocument/2006/relationships/slide" Target="slides/slide408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13" Type="http://schemas.openxmlformats.org/officeDocument/2006/relationships/slide" Target="slides/slide212.xml"/><Relationship Id="rId234" Type="http://schemas.openxmlformats.org/officeDocument/2006/relationships/slide" Target="slides/slide233.xml"/><Relationship Id="rId420" Type="http://schemas.openxmlformats.org/officeDocument/2006/relationships/viewProps" Target="viewProp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55" Type="http://schemas.openxmlformats.org/officeDocument/2006/relationships/slide" Target="slides/slide254.xml"/><Relationship Id="rId276" Type="http://schemas.openxmlformats.org/officeDocument/2006/relationships/slide" Target="slides/slide275.xml"/><Relationship Id="rId297" Type="http://schemas.openxmlformats.org/officeDocument/2006/relationships/slide" Target="slides/slide296.xml"/><Relationship Id="rId40" Type="http://schemas.openxmlformats.org/officeDocument/2006/relationships/slide" Target="slides/slide39.xml"/><Relationship Id="rId115" Type="http://schemas.openxmlformats.org/officeDocument/2006/relationships/slide" Target="slides/slide114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301" Type="http://schemas.openxmlformats.org/officeDocument/2006/relationships/slide" Target="slides/slide300.xml"/><Relationship Id="rId322" Type="http://schemas.openxmlformats.org/officeDocument/2006/relationships/slide" Target="slides/slide321.xml"/><Relationship Id="rId343" Type="http://schemas.openxmlformats.org/officeDocument/2006/relationships/slide" Target="slides/slide342.xml"/><Relationship Id="rId364" Type="http://schemas.openxmlformats.org/officeDocument/2006/relationships/slide" Target="slides/slide363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385" Type="http://schemas.openxmlformats.org/officeDocument/2006/relationships/slide" Target="slides/slide384.xml"/><Relationship Id="rId19" Type="http://schemas.openxmlformats.org/officeDocument/2006/relationships/slide" Target="slides/slide18.xml"/><Relationship Id="rId224" Type="http://schemas.openxmlformats.org/officeDocument/2006/relationships/slide" Target="slides/slide223.xml"/><Relationship Id="rId245" Type="http://schemas.openxmlformats.org/officeDocument/2006/relationships/slide" Target="slides/slide244.xml"/><Relationship Id="rId266" Type="http://schemas.openxmlformats.org/officeDocument/2006/relationships/slide" Target="slides/slide265.xml"/><Relationship Id="rId287" Type="http://schemas.openxmlformats.org/officeDocument/2006/relationships/slide" Target="slides/slide286.xml"/><Relationship Id="rId410" Type="http://schemas.openxmlformats.org/officeDocument/2006/relationships/slide" Target="slides/slide409.xml"/><Relationship Id="rId30" Type="http://schemas.openxmlformats.org/officeDocument/2006/relationships/slide" Target="slides/slide2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312" Type="http://schemas.openxmlformats.org/officeDocument/2006/relationships/slide" Target="slides/slide311.xml"/><Relationship Id="rId333" Type="http://schemas.openxmlformats.org/officeDocument/2006/relationships/slide" Target="slides/slide332.xml"/><Relationship Id="rId354" Type="http://schemas.openxmlformats.org/officeDocument/2006/relationships/slide" Target="slides/slide353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189" Type="http://schemas.openxmlformats.org/officeDocument/2006/relationships/slide" Target="slides/slide188.xml"/><Relationship Id="rId375" Type="http://schemas.openxmlformats.org/officeDocument/2006/relationships/slide" Target="slides/slide374.xml"/><Relationship Id="rId396" Type="http://schemas.openxmlformats.org/officeDocument/2006/relationships/slide" Target="slides/slide395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35" Type="http://schemas.openxmlformats.org/officeDocument/2006/relationships/slide" Target="slides/slide234.xml"/><Relationship Id="rId256" Type="http://schemas.openxmlformats.org/officeDocument/2006/relationships/slide" Target="slides/slide255.xml"/><Relationship Id="rId277" Type="http://schemas.openxmlformats.org/officeDocument/2006/relationships/slide" Target="slides/slide276.xml"/><Relationship Id="rId298" Type="http://schemas.openxmlformats.org/officeDocument/2006/relationships/slide" Target="slides/slide297.xml"/><Relationship Id="rId400" Type="http://schemas.openxmlformats.org/officeDocument/2006/relationships/slide" Target="slides/slide399.xml"/><Relationship Id="rId421" Type="http://schemas.openxmlformats.org/officeDocument/2006/relationships/theme" Target="theme/theme1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302" Type="http://schemas.openxmlformats.org/officeDocument/2006/relationships/slide" Target="slides/slide301.xml"/><Relationship Id="rId323" Type="http://schemas.openxmlformats.org/officeDocument/2006/relationships/slide" Target="slides/slide322.xml"/><Relationship Id="rId344" Type="http://schemas.openxmlformats.org/officeDocument/2006/relationships/slide" Target="slides/slide343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179" Type="http://schemas.openxmlformats.org/officeDocument/2006/relationships/slide" Target="slides/slide178.xml"/><Relationship Id="rId365" Type="http://schemas.openxmlformats.org/officeDocument/2006/relationships/slide" Target="slides/slide364.xml"/><Relationship Id="rId386" Type="http://schemas.openxmlformats.org/officeDocument/2006/relationships/slide" Target="slides/slide385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5" Type="http://schemas.openxmlformats.org/officeDocument/2006/relationships/slide" Target="slides/slide224.xml"/><Relationship Id="rId246" Type="http://schemas.openxmlformats.org/officeDocument/2006/relationships/slide" Target="slides/slide245.xml"/><Relationship Id="rId267" Type="http://schemas.openxmlformats.org/officeDocument/2006/relationships/slide" Target="slides/slide266.xml"/><Relationship Id="rId288" Type="http://schemas.openxmlformats.org/officeDocument/2006/relationships/slide" Target="slides/slide287.xml"/><Relationship Id="rId411" Type="http://schemas.openxmlformats.org/officeDocument/2006/relationships/slide" Target="slides/slide410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313" Type="http://schemas.openxmlformats.org/officeDocument/2006/relationships/slide" Target="slides/slide312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94" Type="http://schemas.openxmlformats.org/officeDocument/2006/relationships/slide" Target="slides/slide93.xml"/><Relationship Id="rId148" Type="http://schemas.openxmlformats.org/officeDocument/2006/relationships/slide" Target="slides/slide147.xml"/><Relationship Id="rId169" Type="http://schemas.openxmlformats.org/officeDocument/2006/relationships/slide" Target="slides/slide168.xml"/><Relationship Id="rId334" Type="http://schemas.openxmlformats.org/officeDocument/2006/relationships/slide" Target="slides/slide333.xml"/><Relationship Id="rId355" Type="http://schemas.openxmlformats.org/officeDocument/2006/relationships/slide" Target="slides/slide354.xml"/><Relationship Id="rId376" Type="http://schemas.openxmlformats.org/officeDocument/2006/relationships/slide" Target="slides/slide375.xml"/><Relationship Id="rId397" Type="http://schemas.openxmlformats.org/officeDocument/2006/relationships/slide" Target="slides/slide396.xml"/><Relationship Id="rId4" Type="http://schemas.openxmlformats.org/officeDocument/2006/relationships/slide" Target="slides/slide3.xml"/><Relationship Id="rId180" Type="http://schemas.openxmlformats.org/officeDocument/2006/relationships/slide" Target="slides/slide179.xml"/><Relationship Id="rId215" Type="http://schemas.openxmlformats.org/officeDocument/2006/relationships/slide" Target="slides/slide214.xml"/><Relationship Id="rId236" Type="http://schemas.openxmlformats.org/officeDocument/2006/relationships/slide" Target="slides/slide235.xml"/><Relationship Id="rId257" Type="http://schemas.openxmlformats.org/officeDocument/2006/relationships/slide" Target="slides/slide256.xml"/><Relationship Id="rId278" Type="http://schemas.openxmlformats.org/officeDocument/2006/relationships/slide" Target="slides/slide277.xml"/><Relationship Id="rId401" Type="http://schemas.openxmlformats.org/officeDocument/2006/relationships/slide" Target="slides/slide400.xml"/><Relationship Id="rId422" Type="http://schemas.openxmlformats.org/officeDocument/2006/relationships/tableStyles" Target="tableStyles.xml"/><Relationship Id="rId303" Type="http://schemas.openxmlformats.org/officeDocument/2006/relationships/slide" Target="slides/slide302.xml"/><Relationship Id="rId42" Type="http://schemas.openxmlformats.org/officeDocument/2006/relationships/slide" Target="slides/slide41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345" Type="http://schemas.openxmlformats.org/officeDocument/2006/relationships/slide" Target="slides/slide344.xml"/><Relationship Id="rId387" Type="http://schemas.openxmlformats.org/officeDocument/2006/relationships/slide" Target="slides/slide386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247" Type="http://schemas.openxmlformats.org/officeDocument/2006/relationships/slide" Target="slides/slide246.xml"/><Relationship Id="rId412" Type="http://schemas.openxmlformats.org/officeDocument/2006/relationships/slide" Target="slides/slide411.xml"/><Relationship Id="rId107" Type="http://schemas.openxmlformats.org/officeDocument/2006/relationships/slide" Target="slides/slide106.xml"/><Relationship Id="rId289" Type="http://schemas.openxmlformats.org/officeDocument/2006/relationships/slide" Target="slides/slide288.xml"/><Relationship Id="rId11" Type="http://schemas.openxmlformats.org/officeDocument/2006/relationships/slide" Target="slides/slide10.xml"/><Relationship Id="rId53" Type="http://schemas.openxmlformats.org/officeDocument/2006/relationships/slide" Target="slides/slide52.xml"/><Relationship Id="rId149" Type="http://schemas.openxmlformats.org/officeDocument/2006/relationships/slide" Target="slides/slide148.xml"/><Relationship Id="rId314" Type="http://schemas.openxmlformats.org/officeDocument/2006/relationships/slide" Target="slides/slide313.xml"/><Relationship Id="rId356" Type="http://schemas.openxmlformats.org/officeDocument/2006/relationships/slide" Target="slides/slide355.xml"/><Relationship Id="rId398" Type="http://schemas.openxmlformats.org/officeDocument/2006/relationships/slide" Target="slides/slide397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216" Type="http://schemas.openxmlformats.org/officeDocument/2006/relationships/slide" Target="slides/slide215.xml"/><Relationship Id="rId258" Type="http://schemas.openxmlformats.org/officeDocument/2006/relationships/slide" Target="slides/slide25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76718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10/06/2014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45315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10/06/2014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5867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10/06/2014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09529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10/06/2014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21072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10/06/2014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4639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10/06/2014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05964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10/06/2014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96461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10/06/2014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35852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10/06/2014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98068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10/06/2014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00702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716016" y="-127601"/>
            <a:ext cx="4372736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50" b="1" i="1" dirty="0" smtClean="0">
                <a:solidFill>
                  <a:schemeClr val="tx2">
                    <a:lumMod val="60000"/>
                    <a:lumOff val="40000"/>
                    <a:alpha val="35000"/>
                  </a:schemeClr>
                </a:solidFill>
              </a:rPr>
              <a:t>@</a:t>
            </a:r>
            <a:r>
              <a:rPr lang="en-GB" sz="4050" b="1" i="1" dirty="0" err="1" smtClean="0">
                <a:solidFill>
                  <a:schemeClr val="tx2">
                    <a:lumMod val="60000"/>
                    <a:lumOff val="40000"/>
                    <a:alpha val="35000"/>
                  </a:schemeClr>
                </a:solidFill>
              </a:rPr>
              <a:t>westiesworkshop</a:t>
            </a:r>
            <a:endParaRPr lang="en-GB" sz="4050" b="1" i="1" dirty="0">
              <a:solidFill>
                <a:schemeClr val="tx2">
                  <a:lumMod val="60000"/>
                  <a:lumOff val="40000"/>
                  <a:alpha val="35000"/>
                </a:schemeClr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5DA498-665A-44B3-B930-DBEAEFF5CD39}" type="datetimeFigureOut">
              <a:rPr lang="en-GB" smtClean="0"/>
              <a:pPr/>
              <a:t>10/06/2014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47947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" Target="slide3.xml"/><Relationship Id="rId7" Type="http://schemas.openxmlformats.org/officeDocument/2006/relationships/slide" Target="slide4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.png"/><Relationship Id="rId9" Type="http://schemas.openxmlformats.org/officeDocument/2006/relationships/image" Target="../media/image12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14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" Target="slide92.xml"/></Relationships>
</file>

<file path=ppt/slides/_rels/slide10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92.xml"/><Relationship Id="rId5" Type="http://schemas.openxmlformats.org/officeDocument/2006/relationships/image" Target="../media/image1.png"/><Relationship Id="rId4" Type="http://schemas.openxmlformats.org/officeDocument/2006/relationships/slide" Target="slide3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slide" Target="slide92.xml"/><Relationship Id="rId7" Type="http://schemas.openxmlformats.org/officeDocument/2006/relationships/image" Target="../media/image1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17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" Target="slide9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image" Target="../media/image4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92.xml"/><Relationship Id="rId4" Type="http://schemas.openxmlformats.org/officeDocument/2006/relationships/image" Target="../media/image1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19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92.xml"/><Relationship Id="rId4" Type="http://schemas.openxmlformats.org/officeDocument/2006/relationships/image" Target="../media/image3.png"/></Relationships>
</file>

<file path=ppt/slides/_rels/slide10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3.xml"/><Relationship Id="rId7" Type="http://schemas.openxmlformats.org/officeDocument/2006/relationships/image" Target="../media/image4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92.xml"/><Relationship Id="rId4" Type="http://schemas.openxmlformats.org/officeDocument/2006/relationships/image" Target="../media/image1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image" Target="../media/image4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92.xml"/><Relationship Id="rId4" Type="http://schemas.openxmlformats.org/officeDocument/2006/relationships/image" Target="../media/image1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22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" Target="slide92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image" Target="../media/image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92.xml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24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92.xml"/><Relationship Id="rId4" Type="http://schemas.openxmlformats.org/officeDocument/2006/relationships/image" Target="../media/image3.png"/></Relationships>
</file>

<file path=ppt/slides/_rels/slide111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126.png"/><Relationship Id="rId7" Type="http://schemas.openxmlformats.org/officeDocument/2006/relationships/image" Target="../media/image3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slide" Target="slide92.xml"/><Relationship Id="rId9" Type="http://schemas.openxmlformats.org/officeDocument/2006/relationships/image" Target="../media/image1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image" Target="../media/image4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92.xml"/><Relationship Id="rId4" Type="http://schemas.openxmlformats.org/officeDocument/2006/relationships/image" Target="../media/image1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28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" Target="slide92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image" Target="../media/image2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92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30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" Target="slide92.xml"/></Relationships>
</file>

<file path=ppt/slides/_rels/slide1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3.xml"/><Relationship Id="rId7" Type="http://schemas.openxmlformats.org/officeDocument/2006/relationships/image" Target="../media/image4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92.xml"/><Relationship Id="rId4" Type="http://schemas.openxmlformats.org/officeDocument/2006/relationships/image" Target="../media/image1.png"/></Relationships>
</file>

<file path=ppt/slides/_rels/slide1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33.png"/><Relationship Id="rId7" Type="http://schemas.openxmlformats.org/officeDocument/2006/relationships/slide" Target="slide92.xml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4" Type="http://schemas.openxmlformats.org/officeDocument/2006/relationships/slide" Target="slide3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34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" Target="slide92.xml"/></Relationships>
</file>

<file path=ppt/slides/_rels/slide1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" Target="slide92.xml"/><Relationship Id="rId7" Type="http://schemas.openxmlformats.org/officeDocument/2006/relationships/slide" Target="slide3.xml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4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" Target="slide4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image" Target="../media/image2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92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37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" Target="slide92.xml"/></Relationships>
</file>

<file path=ppt/slides/_rels/slide1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png"/><Relationship Id="rId3" Type="http://schemas.openxmlformats.org/officeDocument/2006/relationships/slide" Target="slide3.xml"/><Relationship Id="rId7" Type="http://schemas.openxmlformats.org/officeDocument/2006/relationships/image" Target="../media/image2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92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40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" Target="slide92.xml"/></Relationships>
</file>

<file path=ppt/slides/_rels/slide1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.png"/><Relationship Id="rId7" Type="http://schemas.openxmlformats.org/officeDocument/2006/relationships/image" Target="../media/image1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openxmlformats.org/officeDocument/2006/relationships/image" Target="../media/image2.png"/><Relationship Id="rId4" Type="http://schemas.openxmlformats.org/officeDocument/2006/relationships/slide" Target="slide92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7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openxmlformats.org/officeDocument/2006/relationships/image" Target="../media/image2.png"/><Relationship Id="rId4" Type="http://schemas.openxmlformats.org/officeDocument/2006/relationships/slide" Target="slide92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43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" Target="slide92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image" Target="../media/image2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92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45.png"/><Relationship Id="rId2" Type="http://schemas.openxmlformats.org/officeDocument/2006/relationships/slide" Target="slide9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slide" Target="slide3.xml"/><Relationship Id="rId4" Type="http://schemas.openxmlformats.org/officeDocument/2006/relationships/image" Target="../media/image3.png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image" Target="../media/image2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92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6.png"/><Relationship Id="rId7" Type="http://schemas.openxmlformats.org/officeDocument/2006/relationships/image" Target="../media/image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1.png"/><Relationship Id="rId4" Type="http://schemas.openxmlformats.org/officeDocument/2006/relationships/slide" Target="slide3.xml"/><Relationship Id="rId9" Type="http://schemas.openxmlformats.org/officeDocument/2006/relationships/image" Target="../media/image4.png"/></Relationships>
</file>

<file path=ppt/slides/_rels/slide130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13" Type="http://schemas.openxmlformats.org/officeDocument/2006/relationships/slide" Target="slide158.xml"/><Relationship Id="rId18" Type="http://schemas.openxmlformats.org/officeDocument/2006/relationships/slide" Target="slide174.xml"/><Relationship Id="rId3" Type="http://schemas.openxmlformats.org/officeDocument/2006/relationships/slide" Target="slide135.xml"/><Relationship Id="rId21" Type="http://schemas.openxmlformats.org/officeDocument/2006/relationships/slide" Target="slide138.xml"/><Relationship Id="rId7" Type="http://schemas.openxmlformats.org/officeDocument/2006/relationships/slide" Target="slide133.xml"/><Relationship Id="rId12" Type="http://schemas.openxmlformats.org/officeDocument/2006/relationships/slide" Target="slide155.xml"/><Relationship Id="rId17" Type="http://schemas.openxmlformats.org/officeDocument/2006/relationships/slide" Target="slide171.xml"/><Relationship Id="rId2" Type="http://schemas.openxmlformats.org/officeDocument/2006/relationships/slide" Target="slide131.xml"/><Relationship Id="rId16" Type="http://schemas.openxmlformats.org/officeDocument/2006/relationships/slide" Target="slide168.xml"/><Relationship Id="rId20" Type="http://schemas.openxmlformats.org/officeDocument/2006/relationships/slide" Target="slide160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53.xml"/><Relationship Id="rId11" Type="http://schemas.openxmlformats.org/officeDocument/2006/relationships/slide" Target="slide148.xml"/><Relationship Id="rId5" Type="http://schemas.openxmlformats.org/officeDocument/2006/relationships/slide" Target="slide150.xml"/><Relationship Id="rId15" Type="http://schemas.openxmlformats.org/officeDocument/2006/relationships/slide" Target="slide165.xml"/><Relationship Id="rId10" Type="http://schemas.openxmlformats.org/officeDocument/2006/relationships/slide" Target="slide145.xml"/><Relationship Id="rId19" Type="http://schemas.openxmlformats.org/officeDocument/2006/relationships/slide" Target="slide176.xml"/><Relationship Id="rId4" Type="http://schemas.openxmlformats.org/officeDocument/2006/relationships/slide" Target="slide142.xml"/><Relationship Id="rId9" Type="http://schemas.openxmlformats.org/officeDocument/2006/relationships/image" Target="../media/image1.png"/><Relationship Id="rId14" Type="http://schemas.openxmlformats.org/officeDocument/2006/relationships/slide" Target="slide162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47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30.xml"/><Relationship Id="rId4" Type="http://schemas.openxmlformats.org/officeDocument/2006/relationships/image" Target="../media/image3.png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30.xml"/><Relationship Id="rId5" Type="http://schemas.openxmlformats.org/officeDocument/2006/relationships/image" Target="../media/image1.png"/><Relationship Id="rId4" Type="http://schemas.openxmlformats.org/officeDocument/2006/relationships/slide" Target="slide3.xml"/></Relationships>
</file>

<file path=ppt/slides/_rels/slide1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png"/><Relationship Id="rId3" Type="http://schemas.openxmlformats.org/officeDocument/2006/relationships/slide" Target="slide3.xml"/><Relationship Id="rId7" Type="http://schemas.openxmlformats.org/officeDocument/2006/relationships/image" Target="../media/image3.pn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30.xml"/><Relationship Id="rId4" Type="http://schemas.openxmlformats.org/officeDocument/2006/relationships/image" Target="../media/image1.png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image" Target="../media/image4.pn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30.xml"/><Relationship Id="rId4" Type="http://schemas.openxmlformats.org/officeDocument/2006/relationships/image" Target="../media/image1.png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52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" Target="slide130.xml"/></Relationships>
</file>

<file path=ppt/slides/_rels/slide1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54.png"/><Relationship Id="rId7" Type="http://schemas.openxmlformats.org/officeDocument/2006/relationships/slide" Target="slide130.xml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slide" Target="slide3.xml"/><Relationship Id="rId10" Type="http://schemas.openxmlformats.org/officeDocument/2006/relationships/image" Target="../media/image3.png"/><Relationship Id="rId4" Type="http://schemas.openxmlformats.org/officeDocument/2006/relationships/image" Target="../media/image155.png"/><Relationship Id="rId9" Type="http://schemas.openxmlformats.org/officeDocument/2006/relationships/image" Target="../media/image4.png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image" Target="../media/image4.png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30.xml"/><Relationship Id="rId4" Type="http://schemas.openxmlformats.org/officeDocument/2006/relationships/image" Target="../media/image1.png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57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" Target="slide130.xml"/></Relationships>
</file>

<file path=ppt/slides/_rels/slide1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3.xml"/><Relationship Id="rId7" Type="http://schemas.openxmlformats.org/officeDocument/2006/relationships/image" Target="../media/image4.png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30.xml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1.png"/><Relationship Id="rId4" Type="http://schemas.openxmlformats.org/officeDocument/2006/relationships/slide" Target="slide3.xml"/></Relationships>
</file>

<file path=ppt/slides/_rels/slide1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3.xml"/><Relationship Id="rId7" Type="http://schemas.openxmlformats.org/officeDocument/2006/relationships/image" Target="../media/image4.png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30.xml"/><Relationship Id="rId10" Type="http://schemas.openxmlformats.org/officeDocument/2006/relationships/image" Target="../media/image161.png"/><Relationship Id="rId4" Type="http://schemas.openxmlformats.org/officeDocument/2006/relationships/image" Target="../media/image1.png"/><Relationship Id="rId9" Type="http://schemas.openxmlformats.org/officeDocument/2006/relationships/image" Target="../media/image160.png"/></Relationships>
</file>

<file path=ppt/slides/_rels/slide1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3.png"/><Relationship Id="rId3" Type="http://schemas.openxmlformats.org/officeDocument/2006/relationships/slide" Target="slide3.xml"/><Relationship Id="rId7" Type="http://schemas.openxmlformats.org/officeDocument/2006/relationships/image" Target="../media/image4.png"/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30.xml"/><Relationship Id="rId4" Type="http://schemas.openxmlformats.org/officeDocument/2006/relationships/image" Target="../media/image1.png"/></Relationships>
</file>

<file path=ppt/slides/_rels/slide1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65.png"/><Relationship Id="rId7" Type="http://schemas.openxmlformats.org/officeDocument/2006/relationships/image" Target="../media/image2.png"/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30.xml"/><Relationship Id="rId5" Type="http://schemas.openxmlformats.org/officeDocument/2006/relationships/image" Target="../media/image1.png"/><Relationship Id="rId4" Type="http://schemas.openxmlformats.org/officeDocument/2006/relationships/slide" Target="slide3.xml"/></Relationships>
</file>

<file path=ppt/slides/_rels/slide1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67.png"/><Relationship Id="rId7" Type="http://schemas.openxmlformats.org/officeDocument/2006/relationships/image" Target="../media/image2.png"/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30.xml"/><Relationship Id="rId5" Type="http://schemas.openxmlformats.org/officeDocument/2006/relationships/image" Target="../media/image1.png"/><Relationship Id="rId4" Type="http://schemas.openxmlformats.org/officeDocument/2006/relationships/slide" Target="slide3.xml"/><Relationship Id="rId9" Type="http://schemas.openxmlformats.org/officeDocument/2006/relationships/image" Target="../media/image3.png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image" Target="../media/image4.png"/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30.xml"/><Relationship Id="rId4" Type="http://schemas.openxmlformats.org/officeDocument/2006/relationships/image" Target="../media/image1.png"/></Relationships>
</file>

<file path=ppt/slides/_rels/slide1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0.png"/><Relationship Id="rId3" Type="http://schemas.openxmlformats.org/officeDocument/2006/relationships/slide" Target="slide3.xml"/><Relationship Id="rId7" Type="http://schemas.openxmlformats.org/officeDocument/2006/relationships/image" Target="../media/image3.png"/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30.xml"/><Relationship Id="rId4" Type="http://schemas.openxmlformats.org/officeDocument/2006/relationships/image" Target="../media/image1.png"/></Relationships>
</file>

<file path=ppt/slides/_rels/slide1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3.xml"/><Relationship Id="rId7" Type="http://schemas.openxmlformats.org/officeDocument/2006/relationships/image" Target="../media/image4.png"/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30.xml"/><Relationship Id="rId4" Type="http://schemas.openxmlformats.org/officeDocument/2006/relationships/image" Target="../media/image1.png"/><Relationship Id="rId9" Type="http://schemas.openxmlformats.org/officeDocument/2006/relationships/image" Target="../media/image172.png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image" Target="../media/image4.png"/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30.xml"/><Relationship Id="rId4" Type="http://schemas.openxmlformats.org/officeDocument/2006/relationships/image" Target="../media/image1.png"/></Relationships>
</file>

<file path=ppt/slides/_rels/slide1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5.png"/><Relationship Id="rId3" Type="http://schemas.openxmlformats.org/officeDocument/2006/relationships/slide" Target="slide3.xml"/><Relationship Id="rId7" Type="http://schemas.openxmlformats.org/officeDocument/2006/relationships/image" Target="../media/image3.png"/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30.xml"/><Relationship Id="rId4" Type="http://schemas.openxmlformats.org/officeDocument/2006/relationships/image" Target="../media/image1.png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image" Target="../media/image4.png"/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30.xml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8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" Target="slide4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77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" Target="slide130.xml"/></Relationships>
</file>

<file path=ppt/slides/_rels/slide1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4.png"/><Relationship Id="rId7" Type="http://schemas.openxmlformats.org/officeDocument/2006/relationships/slide" Target="slide3.xml"/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30.xml"/><Relationship Id="rId4" Type="http://schemas.openxmlformats.org/officeDocument/2006/relationships/image" Target="../media/image3.png"/></Relationships>
</file>

<file path=ppt/slides/_rels/slide1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80.png"/><Relationship Id="rId7" Type="http://schemas.openxmlformats.org/officeDocument/2006/relationships/slide" Target="slide130.xml"/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slide" Target="slide3.xml"/><Relationship Id="rId4" Type="http://schemas.openxmlformats.org/officeDocument/2006/relationships/image" Target="../media/image181.png"/><Relationship Id="rId9" Type="http://schemas.openxmlformats.org/officeDocument/2006/relationships/image" Target="../media/image4.png"/></Relationships>
</file>

<file path=ppt/slides/_rels/slide1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.png"/><Relationship Id="rId7" Type="http://schemas.openxmlformats.org/officeDocument/2006/relationships/slide" Target="slide130.xml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3.png"/><Relationship Id="rId5" Type="http://schemas.openxmlformats.org/officeDocument/2006/relationships/image" Target="../media/image182.png"/><Relationship Id="rId4" Type="http://schemas.openxmlformats.org/officeDocument/2006/relationships/image" Target="../media/image3.png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image" Target="../media/image4.png"/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30.xml"/><Relationship Id="rId4" Type="http://schemas.openxmlformats.org/officeDocument/2006/relationships/image" Target="../media/image1.png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85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" Target="slide130.xml"/></Relationships>
</file>

<file path=ppt/slides/_rels/slide1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3.xml"/><Relationship Id="rId7" Type="http://schemas.openxmlformats.org/officeDocument/2006/relationships/image" Target="../media/image4.png"/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30.xml"/><Relationship Id="rId4" Type="http://schemas.openxmlformats.org/officeDocument/2006/relationships/image" Target="../media/image1.png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image" Target="../media/image4.png"/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30.xml"/><Relationship Id="rId4" Type="http://schemas.openxmlformats.org/officeDocument/2006/relationships/image" Target="../media/image1.png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88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" Target="slide130.xml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image" Target="../media/image4.png"/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30.xml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image" Target="../media/image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.xml"/><Relationship Id="rId4" Type="http://schemas.openxmlformats.org/officeDocument/2006/relationships/image" Target="../media/image1.png"/></Relationships>
</file>

<file path=ppt/slides/_rels/slide1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" Target="slide3.xml"/><Relationship Id="rId7" Type="http://schemas.openxmlformats.org/officeDocument/2006/relationships/slide" Target="slide130.xml"/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1.png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image" Target="../media/image2.png"/><Relationship Id="rId2" Type="http://schemas.openxmlformats.org/officeDocument/2006/relationships/image" Target="../media/image19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30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93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" Target="slide130.xml"/></Relationships>
</file>

<file path=ppt/slides/_rels/slide1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" Target="slide130.xml"/><Relationship Id="rId7" Type="http://schemas.openxmlformats.org/officeDocument/2006/relationships/slide" Target="slide3.xml"/><Relationship Id="rId2" Type="http://schemas.openxmlformats.org/officeDocument/2006/relationships/image" Target="../media/image19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1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96.png"/><Relationship Id="rId7" Type="http://schemas.openxmlformats.org/officeDocument/2006/relationships/image" Target="../media/image2.png"/><Relationship Id="rId2" Type="http://schemas.openxmlformats.org/officeDocument/2006/relationships/image" Target="../media/image19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30.xml"/><Relationship Id="rId5" Type="http://schemas.openxmlformats.org/officeDocument/2006/relationships/image" Target="../media/image1.png"/><Relationship Id="rId4" Type="http://schemas.openxmlformats.org/officeDocument/2006/relationships/slide" Target="slide3.xml"/></Relationships>
</file>

<file path=ppt/slides/_rels/slide1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8.png"/><Relationship Id="rId3" Type="http://schemas.openxmlformats.org/officeDocument/2006/relationships/slide" Target="slide3.xml"/><Relationship Id="rId7" Type="http://schemas.openxmlformats.org/officeDocument/2006/relationships/image" Target="../media/image3.png"/><Relationship Id="rId2" Type="http://schemas.openxmlformats.org/officeDocument/2006/relationships/image" Target="../media/image19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30.xml"/><Relationship Id="rId4" Type="http://schemas.openxmlformats.org/officeDocument/2006/relationships/image" Target="../media/image1.png"/></Relationships>
</file>

<file path=ppt/slides/_rels/slide1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3.xml"/><Relationship Id="rId7" Type="http://schemas.openxmlformats.org/officeDocument/2006/relationships/image" Target="../media/image4.png"/><Relationship Id="rId2" Type="http://schemas.openxmlformats.org/officeDocument/2006/relationships/image" Target="../media/image19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30.xml"/><Relationship Id="rId4" Type="http://schemas.openxmlformats.org/officeDocument/2006/relationships/image" Target="../media/image1.png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30.xml"/><Relationship Id="rId5" Type="http://schemas.openxmlformats.org/officeDocument/2006/relationships/image" Target="../media/image1.png"/><Relationship Id="rId4" Type="http://schemas.openxmlformats.org/officeDocument/2006/relationships/slide" Target="slide3.xml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image" Target="../media/image3.png"/><Relationship Id="rId2" Type="http://schemas.openxmlformats.org/officeDocument/2006/relationships/image" Target="../media/image20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30.xml"/><Relationship Id="rId4" Type="http://schemas.openxmlformats.org/officeDocument/2006/relationships/image" Target="../media/image1.png"/></Relationships>
</file>

<file path=ppt/slides/_rels/slide1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3.xml"/><Relationship Id="rId7" Type="http://schemas.openxmlformats.org/officeDocument/2006/relationships/image" Target="../media/image4.png"/><Relationship Id="rId2" Type="http://schemas.openxmlformats.org/officeDocument/2006/relationships/image" Target="../media/image20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30.xml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0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" Target="slide4.xml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.png"/><Relationship Id="rId2" Type="http://schemas.openxmlformats.org/officeDocument/2006/relationships/image" Target="../media/image20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openxmlformats.org/officeDocument/2006/relationships/image" Target="../media/image2.png"/><Relationship Id="rId4" Type="http://schemas.openxmlformats.org/officeDocument/2006/relationships/slide" Target="slide130.xml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image" Target="../media/image3.png"/><Relationship Id="rId2" Type="http://schemas.openxmlformats.org/officeDocument/2006/relationships/image" Target="../media/image20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30.xml"/><Relationship Id="rId4" Type="http://schemas.openxmlformats.org/officeDocument/2006/relationships/image" Target="../media/image1.png"/></Relationships>
</file>

<file path=ppt/slides/_rels/slide1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130.xml"/><Relationship Id="rId7" Type="http://schemas.openxmlformats.org/officeDocument/2006/relationships/image" Target="../media/image4.png"/><Relationship Id="rId2" Type="http://schemas.openxmlformats.org/officeDocument/2006/relationships/image" Target="../media/image20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slide" Target="slide3.xml"/><Relationship Id="rId4" Type="http://schemas.openxmlformats.org/officeDocument/2006/relationships/image" Target="../media/image2.png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.png"/><Relationship Id="rId2" Type="http://schemas.openxmlformats.org/officeDocument/2006/relationships/image" Target="../media/image20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openxmlformats.org/officeDocument/2006/relationships/image" Target="../media/image2.png"/><Relationship Id="rId4" Type="http://schemas.openxmlformats.org/officeDocument/2006/relationships/slide" Target="slide130.xml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07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" Target="slide130.xml"/></Relationships>
</file>

<file path=ppt/slides/_rels/slide1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09.png"/><Relationship Id="rId7" Type="http://schemas.openxmlformats.org/officeDocument/2006/relationships/image" Target="../media/image2.png"/><Relationship Id="rId2" Type="http://schemas.openxmlformats.org/officeDocument/2006/relationships/image" Target="../media/image20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30.xml"/><Relationship Id="rId5" Type="http://schemas.openxmlformats.org/officeDocument/2006/relationships/image" Target="../media/image1.png"/><Relationship Id="rId4" Type="http://schemas.openxmlformats.org/officeDocument/2006/relationships/slide" Target="slide3.xml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10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" Target="slide130.xml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slide" Target="slide130.xml"/><Relationship Id="rId7" Type="http://schemas.openxmlformats.org/officeDocument/2006/relationships/image" Target="../media/image1.png"/><Relationship Id="rId2" Type="http://schemas.openxmlformats.org/officeDocument/2006/relationships/image" Target="../media/image21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178.xml.rels><?xml version="1.0" encoding="UTF-8" standalone="yes"?>
<Relationships xmlns="http://schemas.openxmlformats.org/package/2006/relationships"><Relationship Id="rId8" Type="http://schemas.openxmlformats.org/officeDocument/2006/relationships/slide" Target="slide204.xml"/><Relationship Id="rId13" Type="http://schemas.openxmlformats.org/officeDocument/2006/relationships/slide" Target="slide219.xml"/><Relationship Id="rId18" Type="http://schemas.openxmlformats.org/officeDocument/2006/relationships/slide" Target="slide245.xml"/><Relationship Id="rId26" Type="http://schemas.openxmlformats.org/officeDocument/2006/relationships/slide" Target="slide187.xml"/><Relationship Id="rId3" Type="http://schemas.openxmlformats.org/officeDocument/2006/relationships/slide" Target="slide183.xml"/><Relationship Id="rId21" Type="http://schemas.openxmlformats.org/officeDocument/2006/relationships/slide" Target="slide243.xml"/><Relationship Id="rId7" Type="http://schemas.openxmlformats.org/officeDocument/2006/relationships/slide" Target="slide208.xml"/><Relationship Id="rId12" Type="http://schemas.openxmlformats.org/officeDocument/2006/relationships/slide" Target="slide216.xml"/><Relationship Id="rId17" Type="http://schemas.openxmlformats.org/officeDocument/2006/relationships/slide" Target="slide238.xml"/><Relationship Id="rId25" Type="http://schemas.openxmlformats.org/officeDocument/2006/relationships/slide" Target="slide185.xml"/><Relationship Id="rId2" Type="http://schemas.openxmlformats.org/officeDocument/2006/relationships/slide" Target="slide179.xml"/><Relationship Id="rId16" Type="http://schemas.openxmlformats.org/officeDocument/2006/relationships/slide" Target="slide235.xml"/><Relationship Id="rId20" Type="http://schemas.openxmlformats.org/officeDocument/2006/relationships/slide" Target="slide181.xml"/><Relationship Id="rId29" Type="http://schemas.openxmlformats.org/officeDocument/2006/relationships/slide" Target="slide206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01.xml"/><Relationship Id="rId11" Type="http://schemas.openxmlformats.org/officeDocument/2006/relationships/slide" Target="slide195.xml"/><Relationship Id="rId24" Type="http://schemas.openxmlformats.org/officeDocument/2006/relationships/slide" Target="slide221.xml"/><Relationship Id="rId5" Type="http://schemas.openxmlformats.org/officeDocument/2006/relationships/slide" Target="slide212.xml"/><Relationship Id="rId15" Type="http://schemas.openxmlformats.org/officeDocument/2006/relationships/slide" Target="slide229.xml"/><Relationship Id="rId23" Type="http://schemas.openxmlformats.org/officeDocument/2006/relationships/slide" Target="slide226.xml"/><Relationship Id="rId28" Type="http://schemas.openxmlformats.org/officeDocument/2006/relationships/slide" Target="slide198.xml"/><Relationship Id="rId10" Type="http://schemas.openxmlformats.org/officeDocument/2006/relationships/image" Target="../media/image1.png"/><Relationship Id="rId19" Type="http://schemas.openxmlformats.org/officeDocument/2006/relationships/slide" Target="slide247.xml"/><Relationship Id="rId31" Type="http://schemas.openxmlformats.org/officeDocument/2006/relationships/slide" Target="slide214.xml"/><Relationship Id="rId4" Type="http://schemas.openxmlformats.org/officeDocument/2006/relationships/slide" Target="slide192.xml"/><Relationship Id="rId9" Type="http://schemas.openxmlformats.org/officeDocument/2006/relationships/slide" Target="slide3.xml"/><Relationship Id="rId14" Type="http://schemas.openxmlformats.org/officeDocument/2006/relationships/slide" Target="slide223.xml"/><Relationship Id="rId22" Type="http://schemas.openxmlformats.org/officeDocument/2006/relationships/slide" Target="slide249.xml"/><Relationship Id="rId27" Type="http://schemas.openxmlformats.org/officeDocument/2006/relationships/slide" Target="slide189.xml"/><Relationship Id="rId30" Type="http://schemas.openxmlformats.org/officeDocument/2006/relationships/slide" Target="slide210.xml"/></Relationships>
</file>

<file path=ppt/slides/_rels/slide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2.png"/><Relationship Id="rId5" Type="http://schemas.openxmlformats.org/officeDocument/2006/relationships/image" Target="../media/image2.png"/><Relationship Id="rId4" Type="http://schemas.openxmlformats.org/officeDocument/2006/relationships/slide" Target="slide17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image" Target="../media/image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.xml"/><Relationship Id="rId4" Type="http://schemas.openxmlformats.org/officeDocument/2006/relationships/image" Target="../media/image1.png"/></Relationships>
</file>

<file path=ppt/slides/_rels/slide180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image" Target="../media/image2.png"/><Relationship Id="rId2" Type="http://schemas.openxmlformats.org/officeDocument/2006/relationships/image" Target="../media/image21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78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181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image" Target="../media/image3.png"/><Relationship Id="rId2" Type="http://schemas.openxmlformats.org/officeDocument/2006/relationships/image" Target="../media/image2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78.xml"/><Relationship Id="rId4" Type="http://schemas.openxmlformats.org/officeDocument/2006/relationships/image" Target="../media/image1.png"/></Relationships>
</file>

<file path=ppt/slides/_rels/slide18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image" Target="../media/image2.png"/><Relationship Id="rId2" Type="http://schemas.openxmlformats.org/officeDocument/2006/relationships/image" Target="../media/image21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78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16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" Target="slide178.xml"/></Relationships>
</file>

<file path=ppt/slides/_rels/slide18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image" Target="../media/image4.png"/><Relationship Id="rId2" Type="http://schemas.openxmlformats.org/officeDocument/2006/relationships/image" Target="../media/image2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78.xml"/><Relationship Id="rId4" Type="http://schemas.openxmlformats.org/officeDocument/2006/relationships/image" Target="../media/image1.png"/></Relationships>
</file>

<file path=ppt/slides/_rels/slide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18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" Target="slide178.xml"/></Relationships>
</file>

<file path=ppt/slides/_rels/slide18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image" Target="../media/image4.png"/><Relationship Id="rId2" Type="http://schemas.openxmlformats.org/officeDocument/2006/relationships/image" Target="../media/image2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78.xml"/><Relationship Id="rId4" Type="http://schemas.openxmlformats.org/officeDocument/2006/relationships/image" Target="../media/image1.png"/></Relationships>
</file>

<file path=ppt/slides/_rels/slide1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" Target="slide3.xml"/><Relationship Id="rId7" Type="http://schemas.openxmlformats.org/officeDocument/2006/relationships/slide" Target="slide178.xml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0.png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18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image" Target="../media/image2.pn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78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78.xml"/><Relationship Id="rId5" Type="http://schemas.openxmlformats.org/officeDocument/2006/relationships/image" Target="../media/image152.pn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2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" Target="slide4.xml"/></Relationships>
</file>

<file path=ppt/slides/_rels/slide1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54.png"/><Relationship Id="rId7" Type="http://schemas.openxmlformats.org/officeDocument/2006/relationships/image" Target="../media/image4.png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slide" Target="slide3.xml"/><Relationship Id="rId10" Type="http://schemas.openxmlformats.org/officeDocument/2006/relationships/image" Target="../media/image2.png"/><Relationship Id="rId4" Type="http://schemas.openxmlformats.org/officeDocument/2006/relationships/image" Target="../media/image155.png"/><Relationship Id="rId9" Type="http://schemas.openxmlformats.org/officeDocument/2006/relationships/slide" Target="slide178.xml"/></Relationships>
</file>

<file path=ppt/slides/_rels/slide191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image" Target="../media/image2.png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78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19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1.png"/><Relationship Id="rId3" Type="http://schemas.openxmlformats.org/officeDocument/2006/relationships/slide" Target="slide3.xml"/><Relationship Id="rId7" Type="http://schemas.openxmlformats.org/officeDocument/2006/relationships/image" Target="../media/image3.png"/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78.xml"/><Relationship Id="rId4" Type="http://schemas.openxmlformats.org/officeDocument/2006/relationships/image" Target="../media/image1.png"/></Relationships>
</file>

<file path=ppt/slides/_rels/slide19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23.png"/><Relationship Id="rId7" Type="http://schemas.openxmlformats.org/officeDocument/2006/relationships/image" Target="../media/image2.png"/><Relationship Id="rId2" Type="http://schemas.openxmlformats.org/officeDocument/2006/relationships/image" Target="../media/image22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78.xml"/><Relationship Id="rId5" Type="http://schemas.openxmlformats.org/officeDocument/2006/relationships/image" Target="../media/image1.png"/><Relationship Id="rId4" Type="http://schemas.openxmlformats.org/officeDocument/2006/relationships/slide" Target="slide3.xml"/><Relationship Id="rId9" Type="http://schemas.openxmlformats.org/officeDocument/2006/relationships/image" Target="../media/image3.png"/></Relationships>
</file>

<file path=ppt/slides/_rels/slide19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image" Target="../media/image4.png"/><Relationship Id="rId2" Type="http://schemas.openxmlformats.org/officeDocument/2006/relationships/image" Target="../media/image2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78.xml"/><Relationship Id="rId4" Type="http://schemas.openxmlformats.org/officeDocument/2006/relationships/image" Target="../media/image1.png"/></Relationships>
</file>

<file path=ppt/slides/_rels/slide1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25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" Target="slide178.xml"/></Relationships>
</file>

<file path=ppt/slides/_rels/slide19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3.xml"/><Relationship Id="rId7" Type="http://schemas.openxmlformats.org/officeDocument/2006/relationships/image" Target="../media/image4.png"/><Relationship Id="rId2" Type="http://schemas.openxmlformats.org/officeDocument/2006/relationships/image" Target="../media/image2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78.xml"/><Relationship Id="rId4" Type="http://schemas.openxmlformats.org/officeDocument/2006/relationships/image" Target="../media/image1.png"/></Relationships>
</file>

<file path=ppt/slides/_rels/slide19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image" Target="../media/image4.png"/><Relationship Id="rId2" Type="http://schemas.openxmlformats.org/officeDocument/2006/relationships/image" Target="../media/image2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78.xml"/><Relationship Id="rId4" Type="http://schemas.openxmlformats.org/officeDocument/2006/relationships/image" Target="../media/image1.png"/></Relationships>
</file>

<file path=ppt/slides/_rels/slide19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9.png"/><Relationship Id="rId3" Type="http://schemas.openxmlformats.org/officeDocument/2006/relationships/slide" Target="slide3.xml"/><Relationship Id="rId7" Type="http://schemas.openxmlformats.org/officeDocument/2006/relationships/image" Target="../media/image3.png"/><Relationship Id="rId2" Type="http://schemas.openxmlformats.org/officeDocument/2006/relationships/image" Target="../media/image2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78.xml"/><Relationship Id="rId4" Type="http://schemas.openxmlformats.org/officeDocument/2006/relationships/image" Target="../media/image1.png"/><Relationship Id="rId9" Type="http://schemas.openxmlformats.org/officeDocument/2006/relationships/image" Target="../media/image230.png"/></Relationships>
</file>

<file path=ppt/slides/_rels/slide19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3.xml"/><Relationship Id="rId7" Type="http://schemas.openxmlformats.org/officeDocument/2006/relationships/image" Target="../media/image4.png"/><Relationship Id="rId2" Type="http://schemas.openxmlformats.org/officeDocument/2006/relationships/image" Target="../media/image2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78.xm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slide" Target="slide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4.png"/><Relationship Id="rId7" Type="http://schemas.openxmlformats.org/officeDocument/2006/relationships/image" Target="../media/image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1.png"/><Relationship Id="rId4" Type="http://schemas.openxmlformats.org/officeDocument/2006/relationships/slide" Target="slide3.xml"/><Relationship Id="rId9" Type="http://schemas.openxmlformats.org/officeDocument/2006/relationships/image" Target="../media/image4.png"/></Relationships>
</file>

<file path=ppt/slides/_rels/slide200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image" Target="../media/image4.png"/><Relationship Id="rId2" Type="http://schemas.openxmlformats.org/officeDocument/2006/relationships/image" Target="../media/image2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78.xml"/><Relationship Id="rId4" Type="http://schemas.openxmlformats.org/officeDocument/2006/relationships/image" Target="../media/image1.png"/></Relationships>
</file>

<file path=ppt/slides/_rels/slide20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34.png"/><Relationship Id="rId7" Type="http://schemas.openxmlformats.org/officeDocument/2006/relationships/image" Target="../media/image2.png"/><Relationship Id="rId2" Type="http://schemas.openxmlformats.org/officeDocument/2006/relationships/image" Target="../media/image23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78.xml"/><Relationship Id="rId5" Type="http://schemas.openxmlformats.org/officeDocument/2006/relationships/image" Target="../media/image1.png"/><Relationship Id="rId4" Type="http://schemas.openxmlformats.org/officeDocument/2006/relationships/slide" Target="slide3.xml"/></Relationships>
</file>

<file path=ppt/slides/_rels/slide20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3.xml"/><Relationship Id="rId7" Type="http://schemas.openxmlformats.org/officeDocument/2006/relationships/image" Target="../media/image4.png"/><Relationship Id="rId2" Type="http://schemas.openxmlformats.org/officeDocument/2006/relationships/image" Target="../media/image2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78.xml"/><Relationship Id="rId4" Type="http://schemas.openxmlformats.org/officeDocument/2006/relationships/image" Target="../media/image1.png"/></Relationships>
</file>

<file path=ppt/slides/_rels/slide20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237.png"/><Relationship Id="rId7" Type="http://schemas.openxmlformats.org/officeDocument/2006/relationships/slide" Target="slide178.xml"/><Relationship Id="rId2" Type="http://schemas.openxmlformats.org/officeDocument/2006/relationships/image" Target="../media/image2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4" Type="http://schemas.openxmlformats.org/officeDocument/2006/relationships/slide" Target="slide3.xml"/></Relationships>
</file>

<file path=ppt/slides/_rels/slide2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38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" Target="slide178.xml"/></Relationships>
</file>

<file path=ppt/slides/_rels/slide20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image" Target="../media/image4.png"/><Relationship Id="rId2" Type="http://schemas.openxmlformats.org/officeDocument/2006/relationships/image" Target="../media/image2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78.xml"/><Relationship Id="rId4" Type="http://schemas.openxmlformats.org/officeDocument/2006/relationships/image" Target="../media/image1.png"/></Relationships>
</file>

<file path=ppt/slides/_rels/slide20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" Target="slide3.xml"/><Relationship Id="rId7" Type="http://schemas.openxmlformats.org/officeDocument/2006/relationships/slide" Target="slide178.xml"/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5.png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20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image" Target="../media/image2.png"/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78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20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1.png"/><Relationship Id="rId3" Type="http://schemas.openxmlformats.org/officeDocument/2006/relationships/slide" Target="slide3.xml"/><Relationship Id="rId7" Type="http://schemas.openxmlformats.org/officeDocument/2006/relationships/image" Target="../media/image3.png"/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78.xml"/><Relationship Id="rId4" Type="http://schemas.openxmlformats.org/officeDocument/2006/relationships/image" Target="../media/image1.png"/></Relationships>
</file>

<file path=ppt/slides/_rels/slide20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243.png"/><Relationship Id="rId7" Type="http://schemas.openxmlformats.org/officeDocument/2006/relationships/slide" Target="slide178.xml"/><Relationship Id="rId2" Type="http://schemas.openxmlformats.org/officeDocument/2006/relationships/image" Target="../media/image2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4" Type="http://schemas.openxmlformats.org/officeDocument/2006/relationships/slide" Target="slide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image" Target="../media/image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.xml"/><Relationship Id="rId4" Type="http://schemas.openxmlformats.org/officeDocument/2006/relationships/image" Target="../media/image1.png"/></Relationships>
</file>

<file path=ppt/slides/_rels/slide2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44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" Target="slide178.xml"/></Relationships>
</file>

<file path=ppt/slides/_rels/slide2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246.png"/><Relationship Id="rId7" Type="http://schemas.openxmlformats.org/officeDocument/2006/relationships/slide" Target="slide178.xml"/><Relationship Id="rId2" Type="http://schemas.openxmlformats.org/officeDocument/2006/relationships/image" Target="../media/image2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4" Type="http://schemas.openxmlformats.org/officeDocument/2006/relationships/slide" Target="slide3.xml"/></Relationships>
</file>

<file path=ppt/slides/_rels/slide2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47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" Target="slide178.xml"/></Relationships>
</file>

<file path=ppt/slides/_rels/slide213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image" Target="../media/image4.png"/><Relationship Id="rId2" Type="http://schemas.openxmlformats.org/officeDocument/2006/relationships/image" Target="../media/image2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78.xml"/><Relationship Id="rId4" Type="http://schemas.openxmlformats.org/officeDocument/2006/relationships/image" Target="../media/image1.png"/></Relationships>
</file>

<file path=ppt/slides/_rels/slide2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50.png"/><Relationship Id="rId7" Type="http://schemas.openxmlformats.org/officeDocument/2006/relationships/image" Target="../media/image2.png"/><Relationship Id="rId2" Type="http://schemas.openxmlformats.org/officeDocument/2006/relationships/image" Target="../media/image24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78.xml"/><Relationship Id="rId5" Type="http://schemas.openxmlformats.org/officeDocument/2006/relationships/image" Target="../media/image1.png"/><Relationship Id="rId4" Type="http://schemas.openxmlformats.org/officeDocument/2006/relationships/slide" Target="slide3.xml"/><Relationship Id="rId9" Type="http://schemas.openxmlformats.org/officeDocument/2006/relationships/image" Target="../media/image251.png"/></Relationships>
</file>

<file path=ppt/slides/_rels/slide21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image" Target="../media/image4.png"/><Relationship Id="rId2" Type="http://schemas.openxmlformats.org/officeDocument/2006/relationships/image" Target="../media/image2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78.xml"/><Relationship Id="rId4" Type="http://schemas.openxmlformats.org/officeDocument/2006/relationships/image" Target="../media/image1.png"/></Relationships>
</file>

<file path=ppt/slides/_rels/slide2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4.png"/><Relationship Id="rId3" Type="http://schemas.openxmlformats.org/officeDocument/2006/relationships/slide" Target="slide3.xml"/><Relationship Id="rId7" Type="http://schemas.openxmlformats.org/officeDocument/2006/relationships/image" Target="../media/image3.png"/><Relationship Id="rId2" Type="http://schemas.openxmlformats.org/officeDocument/2006/relationships/image" Target="../media/image2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78.xml"/><Relationship Id="rId4" Type="http://schemas.openxmlformats.org/officeDocument/2006/relationships/image" Target="../media/image1.png"/></Relationships>
</file>

<file path=ppt/slides/_rels/slide2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56.png"/><Relationship Id="rId7" Type="http://schemas.openxmlformats.org/officeDocument/2006/relationships/image" Target="../media/image2.png"/><Relationship Id="rId2" Type="http://schemas.openxmlformats.org/officeDocument/2006/relationships/image" Target="../media/image25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78.xml"/><Relationship Id="rId5" Type="http://schemas.openxmlformats.org/officeDocument/2006/relationships/image" Target="../media/image1.png"/><Relationship Id="rId4" Type="http://schemas.openxmlformats.org/officeDocument/2006/relationships/slide" Target="slide3.xml"/><Relationship Id="rId9" Type="http://schemas.openxmlformats.org/officeDocument/2006/relationships/image" Target="../media/image3.png"/></Relationships>
</file>

<file path=ppt/slides/_rels/slide2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8.png"/><Relationship Id="rId3" Type="http://schemas.openxmlformats.org/officeDocument/2006/relationships/slide" Target="slide3.xml"/><Relationship Id="rId7" Type="http://schemas.openxmlformats.org/officeDocument/2006/relationships/image" Target="../media/image4.png"/><Relationship Id="rId2" Type="http://schemas.openxmlformats.org/officeDocument/2006/relationships/image" Target="../media/image2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78.xml"/><Relationship Id="rId4" Type="http://schemas.openxmlformats.org/officeDocument/2006/relationships/image" Target="../media/image1.png"/></Relationships>
</file>

<file path=ppt/slides/_rels/slide2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59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" Target="slide17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6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" Target="slide4.xml"/></Relationships>
</file>

<file path=ppt/slides/_rels/slide220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image" Target="../media/image4.png"/><Relationship Id="rId2" Type="http://schemas.openxmlformats.org/officeDocument/2006/relationships/image" Target="../media/image2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78.xml"/><Relationship Id="rId4" Type="http://schemas.openxmlformats.org/officeDocument/2006/relationships/image" Target="../media/image1.png"/></Relationships>
</file>

<file path=ppt/slides/_rels/slide2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1.png"/><Relationship Id="rId3" Type="http://schemas.openxmlformats.org/officeDocument/2006/relationships/slide" Target="slide3.xml"/><Relationship Id="rId7" Type="http://schemas.openxmlformats.org/officeDocument/2006/relationships/image" Target="../media/image3.png"/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78.xml"/><Relationship Id="rId4" Type="http://schemas.openxmlformats.org/officeDocument/2006/relationships/image" Target="../media/image1.png"/></Relationships>
</file>

<file path=ppt/slides/_rels/slide22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image" Target="../media/image4.png"/><Relationship Id="rId2" Type="http://schemas.openxmlformats.org/officeDocument/2006/relationships/image" Target="../media/image19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78.xml"/><Relationship Id="rId4" Type="http://schemas.openxmlformats.org/officeDocument/2006/relationships/image" Target="../media/image1.png"/></Relationships>
</file>

<file path=ppt/slides/_rels/slide2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2.png"/><Relationship Id="rId3" Type="http://schemas.openxmlformats.org/officeDocument/2006/relationships/slide" Target="slide3.xml"/><Relationship Id="rId7" Type="http://schemas.openxmlformats.org/officeDocument/2006/relationships/image" Target="../media/image3.png"/><Relationship Id="rId2" Type="http://schemas.openxmlformats.org/officeDocument/2006/relationships/image" Target="../media/image2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78.xml"/><Relationship Id="rId4" Type="http://schemas.openxmlformats.org/officeDocument/2006/relationships/image" Target="../media/image1.png"/></Relationships>
</file>

<file path=ppt/slides/_rels/slide2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3.xml"/><Relationship Id="rId7" Type="http://schemas.openxmlformats.org/officeDocument/2006/relationships/image" Target="../media/image4.png"/><Relationship Id="rId2" Type="http://schemas.openxmlformats.org/officeDocument/2006/relationships/image" Target="../media/image2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78.xml"/><Relationship Id="rId4" Type="http://schemas.openxmlformats.org/officeDocument/2006/relationships/image" Target="../media/image1.png"/></Relationships>
</file>

<file path=ppt/slides/_rels/slide22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image" Target="../media/image4.png"/><Relationship Id="rId2" Type="http://schemas.openxmlformats.org/officeDocument/2006/relationships/image" Target="../media/image2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78.xml"/><Relationship Id="rId4" Type="http://schemas.openxmlformats.org/officeDocument/2006/relationships/image" Target="../media/image1.png"/></Relationships>
</file>

<file path=ppt/slides/_rels/slide2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6.png"/><Relationship Id="rId3" Type="http://schemas.openxmlformats.org/officeDocument/2006/relationships/slide" Target="slide3.xml"/><Relationship Id="rId7" Type="http://schemas.openxmlformats.org/officeDocument/2006/relationships/image" Target="../media/image3.png"/><Relationship Id="rId2" Type="http://schemas.openxmlformats.org/officeDocument/2006/relationships/image" Target="../media/image2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78.xml"/><Relationship Id="rId4" Type="http://schemas.openxmlformats.org/officeDocument/2006/relationships/image" Target="../media/image1.png"/><Relationship Id="rId9" Type="http://schemas.openxmlformats.org/officeDocument/2006/relationships/image" Target="../media/image267.png"/></Relationships>
</file>

<file path=ppt/slides/_rels/slide2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8.png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slide" Target="slide178.xml"/></Relationships>
</file>

<file path=ppt/slides/_rels/slide22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image" Target="../media/image4.png"/><Relationship Id="rId2" Type="http://schemas.openxmlformats.org/officeDocument/2006/relationships/image" Target="../media/image2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78.xml"/><Relationship Id="rId4" Type="http://schemas.openxmlformats.org/officeDocument/2006/relationships/image" Target="../media/image1.png"/></Relationships>
</file>

<file path=ppt/slides/_rels/slide2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70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" Target="slide17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image" Target="../media/image4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.xml"/><Relationship Id="rId4" Type="http://schemas.openxmlformats.org/officeDocument/2006/relationships/image" Target="../media/image1.png"/></Relationships>
</file>

<file path=ppt/slides/_rels/slide2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178.xml"/><Relationship Id="rId7" Type="http://schemas.openxmlformats.org/officeDocument/2006/relationships/image" Target="../media/image1.png"/><Relationship Id="rId2" Type="http://schemas.openxmlformats.org/officeDocument/2006/relationships/image" Target="../media/image27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2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178.xml"/><Relationship Id="rId7" Type="http://schemas.openxmlformats.org/officeDocument/2006/relationships/image" Target="../media/image1.png"/><Relationship Id="rId2" Type="http://schemas.openxmlformats.org/officeDocument/2006/relationships/image" Target="../media/image27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2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178.xml"/><Relationship Id="rId7" Type="http://schemas.openxmlformats.org/officeDocument/2006/relationships/image" Target="../media/image1.png"/><Relationship Id="rId2" Type="http://schemas.openxmlformats.org/officeDocument/2006/relationships/image" Target="../media/image27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2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178.xml"/><Relationship Id="rId7" Type="http://schemas.openxmlformats.org/officeDocument/2006/relationships/image" Target="../media/image1.png"/><Relationship Id="rId2" Type="http://schemas.openxmlformats.org/officeDocument/2006/relationships/image" Target="../media/image27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234.xml.rels><?xml version="1.0" encoding="UTF-8" standalone="yes"?>
<Relationships xmlns="http://schemas.openxmlformats.org/package/2006/relationships"><Relationship Id="rId3" Type="http://schemas.openxmlformats.org/officeDocument/2006/relationships/slide" Target="slide178.xml"/><Relationship Id="rId7" Type="http://schemas.openxmlformats.org/officeDocument/2006/relationships/image" Target="../media/image1.png"/><Relationship Id="rId2" Type="http://schemas.openxmlformats.org/officeDocument/2006/relationships/image" Target="../media/image27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2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7.png"/><Relationship Id="rId3" Type="http://schemas.openxmlformats.org/officeDocument/2006/relationships/slide" Target="slide3.xml"/><Relationship Id="rId7" Type="http://schemas.openxmlformats.org/officeDocument/2006/relationships/image" Target="../media/image3.png"/><Relationship Id="rId2" Type="http://schemas.openxmlformats.org/officeDocument/2006/relationships/image" Target="../media/image27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78.xml"/><Relationship Id="rId4" Type="http://schemas.openxmlformats.org/officeDocument/2006/relationships/image" Target="../media/image1.png"/></Relationships>
</file>

<file path=ppt/slides/_rels/slide2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3.xml"/><Relationship Id="rId7" Type="http://schemas.openxmlformats.org/officeDocument/2006/relationships/image" Target="../media/image4.png"/><Relationship Id="rId2" Type="http://schemas.openxmlformats.org/officeDocument/2006/relationships/image" Target="../media/image27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78.xml"/><Relationship Id="rId4" Type="http://schemas.openxmlformats.org/officeDocument/2006/relationships/image" Target="../media/image1.png"/></Relationships>
</file>

<file path=ppt/slides/_rels/slide23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image" Target="../media/image4.png"/><Relationship Id="rId2" Type="http://schemas.openxmlformats.org/officeDocument/2006/relationships/image" Target="../media/image2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78.xml"/><Relationship Id="rId4" Type="http://schemas.openxmlformats.org/officeDocument/2006/relationships/image" Target="../media/image1.png"/></Relationships>
</file>

<file path=ppt/slides/_rels/slide2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1.png"/><Relationship Id="rId3" Type="http://schemas.openxmlformats.org/officeDocument/2006/relationships/slide" Target="slide3.xml"/><Relationship Id="rId7" Type="http://schemas.openxmlformats.org/officeDocument/2006/relationships/image" Target="../media/image3.png"/><Relationship Id="rId2" Type="http://schemas.openxmlformats.org/officeDocument/2006/relationships/image" Target="../media/image2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78.xml"/><Relationship Id="rId4" Type="http://schemas.openxmlformats.org/officeDocument/2006/relationships/image" Target="../media/image1.png"/></Relationships>
</file>

<file path=ppt/slides/_rels/slide2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3.xml"/><Relationship Id="rId7" Type="http://schemas.openxmlformats.org/officeDocument/2006/relationships/image" Target="../media/image4.png"/><Relationship Id="rId2" Type="http://schemas.openxmlformats.org/officeDocument/2006/relationships/image" Target="../media/image28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78.xml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.png"/><Relationship Id="rId7" Type="http://schemas.openxmlformats.org/officeDocument/2006/relationships/image" Target="../media/image28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" Target="slide4.xml"/></Relationships>
</file>

<file path=ppt/slides/_rels/slide2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3.xml"/><Relationship Id="rId7" Type="http://schemas.openxmlformats.org/officeDocument/2006/relationships/image" Target="../media/image4.png"/><Relationship Id="rId2" Type="http://schemas.openxmlformats.org/officeDocument/2006/relationships/image" Target="../media/image28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78.xml"/><Relationship Id="rId4" Type="http://schemas.openxmlformats.org/officeDocument/2006/relationships/image" Target="../media/image1.png"/></Relationships>
</file>

<file path=ppt/slides/_rels/slide2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85.png"/><Relationship Id="rId7" Type="http://schemas.openxmlformats.org/officeDocument/2006/relationships/image" Target="../media/image2.png"/><Relationship Id="rId2" Type="http://schemas.openxmlformats.org/officeDocument/2006/relationships/image" Target="../media/image28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78.xml"/><Relationship Id="rId5" Type="http://schemas.openxmlformats.org/officeDocument/2006/relationships/image" Target="../media/image1.png"/><Relationship Id="rId4" Type="http://schemas.openxmlformats.org/officeDocument/2006/relationships/slide" Target="slide3.xml"/><Relationship Id="rId9" Type="http://schemas.openxmlformats.org/officeDocument/2006/relationships/image" Target="../media/image3.png"/></Relationships>
</file>

<file path=ppt/slides/_rels/slide2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3.xml"/><Relationship Id="rId7" Type="http://schemas.openxmlformats.org/officeDocument/2006/relationships/image" Target="../media/image4.png"/><Relationship Id="rId2" Type="http://schemas.openxmlformats.org/officeDocument/2006/relationships/image" Target="../media/image28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78.xml"/><Relationship Id="rId4" Type="http://schemas.openxmlformats.org/officeDocument/2006/relationships/image" Target="../media/image1.png"/></Relationships>
</file>

<file path=ppt/slides/_rels/slide2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87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" Target="slide178.xml"/></Relationships>
</file>

<file path=ppt/slides/_rels/slide2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89.png"/><Relationship Id="rId7" Type="http://schemas.openxmlformats.org/officeDocument/2006/relationships/image" Target="../media/image2.png"/><Relationship Id="rId2" Type="http://schemas.openxmlformats.org/officeDocument/2006/relationships/image" Target="../media/image28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78.xml"/><Relationship Id="rId5" Type="http://schemas.openxmlformats.org/officeDocument/2006/relationships/image" Target="../media/image1.png"/><Relationship Id="rId4" Type="http://schemas.openxmlformats.org/officeDocument/2006/relationships/slide" Target="slide3.xml"/></Relationships>
</file>

<file path=ppt/slides/_rels/slide2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291.png"/><Relationship Id="rId7" Type="http://schemas.openxmlformats.org/officeDocument/2006/relationships/slide" Target="slide178.xml"/><Relationship Id="rId2" Type="http://schemas.openxmlformats.org/officeDocument/2006/relationships/image" Target="../media/image2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slide" Target="slide3.xml"/><Relationship Id="rId4" Type="http://schemas.openxmlformats.org/officeDocument/2006/relationships/image" Target="../media/image3.png"/></Relationships>
</file>

<file path=ppt/slides/_rels/slide24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image" Target="../media/image4.png"/><Relationship Id="rId2" Type="http://schemas.openxmlformats.org/officeDocument/2006/relationships/image" Target="../media/image29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78.xml"/><Relationship Id="rId4" Type="http://schemas.openxmlformats.org/officeDocument/2006/relationships/image" Target="../media/image1.png"/></Relationships>
</file>

<file path=ppt/slides/_rels/slide2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4.png"/><Relationship Id="rId3" Type="http://schemas.openxmlformats.org/officeDocument/2006/relationships/image" Target="../media/image1.png"/><Relationship Id="rId7" Type="http://schemas.openxmlformats.org/officeDocument/2006/relationships/image" Target="../media/image293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" Target="slide178.xml"/></Relationships>
</file>

<file path=ppt/slides/_rels/slide24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image" Target="../media/image4.png"/><Relationship Id="rId2" Type="http://schemas.openxmlformats.org/officeDocument/2006/relationships/image" Target="../media/image29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78.xml"/><Relationship Id="rId4" Type="http://schemas.openxmlformats.org/officeDocument/2006/relationships/image" Target="../media/image1.png"/></Relationships>
</file>

<file path=ppt/slides/_rels/slide24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image" Target="../media/image3.png"/><Relationship Id="rId2" Type="http://schemas.openxmlformats.org/officeDocument/2006/relationships/image" Target="../media/image29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78.xml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image" Target="../media/image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250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image" Target="../media/image4.png"/><Relationship Id="rId2" Type="http://schemas.openxmlformats.org/officeDocument/2006/relationships/image" Target="../media/image29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78.xml"/><Relationship Id="rId4" Type="http://schemas.openxmlformats.org/officeDocument/2006/relationships/image" Target="../media/image1.png"/></Relationships>
</file>

<file path=ppt/slides/_rels/slide251.xml.rels><?xml version="1.0" encoding="UTF-8" standalone="yes"?>
<Relationships xmlns="http://schemas.openxmlformats.org/package/2006/relationships"><Relationship Id="rId8" Type="http://schemas.openxmlformats.org/officeDocument/2006/relationships/slide" Target="slide272.xml"/><Relationship Id="rId13" Type="http://schemas.openxmlformats.org/officeDocument/2006/relationships/slide" Target="slide277.xml"/><Relationship Id="rId18" Type="http://schemas.openxmlformats.org/officeDocument/2006/relationships/slide" Target="slide290.xml"/><Relationship Id="rId3" Type="http://schemas.openxmlformats.org/officeDocument/2006/relationships/slide" Target="slide254.xml"/><Relationship Id="rId7" Type="http://schemas.openxmlformats.org/officeDocument/2006/relationships/slide" Target="slide264.xml"/><Relationship Id="rId12" Type="http://schemas.openxmlformats.org/officeDocument/2006/relationships/slide" Target="slide274.xml"/><Relationship Id="rId17" Type="http://schemas.openxmlformats.org/officeDocument/2006/relationships/slide" Target="slide288.xml"/><Relationship Id="rId2" Type="http://schemas.openxmlformats.org/officeDocument/2006/relationships/slide" Target="slide252.xml"/><Relationship Id="rId16" Type="http://schemas.openxmlformats.org/officeDocument/2006/relationships/slide" Target="slide285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69.xml"/><Relationship Id="rId11" Type="http://schemas.openxmlformats.org/officeDocument/2006/relationships/slide" Target="slide267.xml"/><Relationship Id="rId5" Type="http://schemas.openxmlformats.org/officeDocument/2006/relationships/slide" Target="slide261.xml"/><Relationship Id="rId15" Type="http://schemas.openxmlformats.org/officeDocument/2006/relationships/slide" Target="slide282.xml"/><Relationship Id="rId10" Type="http://schemas.openxmlformats.org/officeDocument/2006/relationships/image" Target="../media/image1.png"/><Relationship Id="rId19" Type="http://schemas.openxmlformats.org/officeDocument/2006/relationships/slide" Target="slide292.xml"/><Relationship Id="rId4" Type="http://schemas.openxmlformats.org/officeDocument/2006/relationships/slide" Target="slide257.xml"/><Relationship Id="rId9" Type="http://schemas.openxmlformats.org/officeDocument/2006/relationships/slide" Target="slide3.xml"/><Relationship Id="rId14" Type="http://schemas.openxmlformats.org/officeDocument/2006/relationships/slide" Target="slide279.xml"/></Relationships>
</file>

<file path=ppt/slides/_rels/slide2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98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251.xml"/><Relationship Id="rId4" Type="http://schemas.openxmlformats.org/officeDocument/2006/relationships/image" Target="../media/image3.png"/></Relationships>
</file>

<file path=ppt/slides/_rels/slide253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image" Target="../media/image2.png"/><Relationship Id="rId2" Type="http://schemas.openxmlformats.org/officeDocument/2006/relationships/image" Target="../media/image29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51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2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00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251.xml"/><Relationship Id="rId4" Type="http://schemas.openxmlformats.org/officeDocument/2006/relationships/image" Target="../media/image3.png"/></Relationships>
</file>

<file path=ppt/slides/_rels/slide2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302.png"/><Relationship Id="rId7" Type="http://schemas.openxmlformats.org/officeDocument/2006/relationships/slide" Target="slide251.xml"/><Relationship Id="rId2" Type="http://schemas.openxmlformats.org/officeDocument/2006/relationships/image" Target="../media/image30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4" Type="http://schemas.openxmlformats.org/officeDocument/2006/relationships/slide" Target="slide3.xml"/><Relationship Id="rId9" Type="http://schemas.openxmlformats.org/officeDocument/2006/relationships/image" Target="../media/image3.png"/></Relationships>
</file>

<file path=ppt/slides/_rels/slide25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image" Target="../media/image2.png"/><Relationship Id="rId2" Type="http://schemas.openxmlformats.org/officeDocument/2006/relationships/image" Target="../media/image30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51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2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04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251.xml"/><Relationship Id="rId4" Type="http://schemas.openxmlformats.org/officeDocument/2006/relationships/image" Target="../media/image3.png"/></Relationships>
</file>

<file path=ppt/slides/_rels/slide2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" Target="slide3.xml"/><Relationship Id="rId7" Type="http://schemas.openxmlformats.org/officeDocument/2006/relationships/slide" Target="slide251.xml"/><Relationship Id="rId2" Type="http://schemas.openxmlformats.org/officeDocument/2006/relationships/image" Target="../media/image30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1.png"/><Relationship Id="rId9" Type="http://schemas.openxmlformats.org/officeDocument/2006/relationships/image" Target="../media/image306.png"/></Relationships>
</file>

<file path=ppt/slides/_rels/slide2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308.png"/><Relationship Id="rId7" Type="http://schemas.openxmlformats.org/officeDocument/2006/relationships/slide" Target="slide251.xml"/><Relationship Id="rId2" Type="http://schemas.openxmlformats.org/officeDocument/2006/relationships/image" Target="../media/image30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4" Type="http://schemas.openxmlformats.org/officeDocument/2006/relationships/slide" Target="slide3.xml"/><Relationship Id="rId9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1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" Target="slide4.xml"/></Relationships>
</file>

<file path=ppt/slides/_rels/slide2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310.png"/><Relationship Id="rId7" Type="http://schemas.openxmlformats.org/officeDocument/2006/relationships/slide" Target="slide251.xml"/><Relationship Id="rId2" Type="http://schemas.openxmlformats.org/officeDocument/2006/relationships/image" Target="../media/image30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4" Type="http://schemas.openxmlformats.org/officeDocument/2006/relationships/slide" Target="slide3.xml"/><Relationship Id="rId9" Type="http://schemas.openxmlformats.org/officeDocument/2006/relationships/image" Target="../media/image3.png"/></Relationships>
</file>

<file path=ppt/slides/_rels/slide2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11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251.xml"/><Relationship Id="rId4" Type="http://schemas.openxmlformats.org/officeDocument/2006/relationships/image" Target="../media/image3.png"/></Relationships>
</file>

<file path=ppt/slides/_rels/slide2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313.png"/><Relationship Id="rId7" Type="http://schemas.openxmlformats.org/officeDocument/2006/relationships/slide" Target="slide251.xml"/><Relationship Id="rId2" Type="http://schemas.openxmlformats.org/officeDocument/2006/relationships/image" Target="../media/image3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4" Type="http://schemas.openxmlformats.org/officeDocument/2006/relationships/slide" Target="slide3.xml"/><Relationship Id="rId9" Type="http://schemas.openxmlformats.org/officeDocument/2006/relationships/image" Target="../media/image3.png"/></Relationships>
</file>

<file path=ppt/slides/_rels/slide263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image" Target="../media/image2.png"/><Relationship Id="rId2" Type="http://schemas.openxmlformats.org/officeDocument/2006/relationships/image" Target="../media/image31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51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2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15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251.xml"/><Relationship Id="rId4" Type="http://schemas.openxmlformats.org/officeDocument/2006/relationships/image" Target="../media/image3.png"/></Relationships>
</file>

<file path=ppt/slides/_rels/slide2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" Target="slide3.xml"/><Relationship Id="rId7" Type="http://schemas.openxmlformats.org/officeDocument/2006/relationships/slide" Target="slide251.xml"/><Relationship Id="rId2" Type="http://schemas.openxmlformats.org/officeDocument/2006/relationships/image" Target="../media/image3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1.png"/><Relationship Id="rId9" Type="http://schemas.openxmlformats.org/officeDocument/2006/relationships/image" Target="../media/image317.png"/></Relationships>
</file>

<file path=ppt/slides/_rels/slide2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31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51.xml"/><Relationship Id="rId5" Type="http://schemas.openxmlformats.org/officeDocument/2006/relationships/image" Target="../media/image1.png"/><Relationship Id="rId4" Type="http://schemas.openxmlformats.org/officeDocument/2006/relationships/slide" Target="slide3.xml"/></Relationships>
</file>

<file path=ppt/slides/_rels/slide2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19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251.xml"/><Relationship Id="rId4" Type="http://schemas.openxmlformats.org/officeDocument/2006/relationships/image" Target="../media/image3.png"/></Relationships>
</file>

<file path=ppt/slides/_rels/slide26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image" Target="../media/image2.png"/><Relationship Id="rId2" Type="http://schemas.openxmlformats.org/officeDocument/2006/relationships/image" Target="../media/image32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51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2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21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251.xml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image" Target="../media/image2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2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" Target="slide3.xml"/><Relationship Id="rId7" Type="http://schemas.openxmlformats.org/officeDocument/2006/relationships/slide" Target="slide251.xml"/><Relationship Id="rId2" Type="http://schemas.openxmlformats.org/officeDocument/2006/relationships/image" Target="../media/image3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271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image" Target="../media/image2.png"/><Relationship Id="rId2" Type="http://schemas.openxmlformats.org/officeDocument/2006/relationships/image" Target="../media/image32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51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2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24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251.xml"/><Relationship Id="rId4" Type="http://schemas.openxmlformats.org/officeDocument/2006/relationships/image" Target="../media/image3.png"/></Relationships>
</file>

<file path=ppt/slides/_rels/slide273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image" Target="../media/image2.png"/><Relationship Id="rId2" Type="http://schemas.openxmlformats.org/officeDocument/2006/relationships/image" Target="../media/image32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51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2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26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251.xml"/><Relationship Id="rId4" Type="http://schemas.openxmlformats.org/officeDocument/2006/relationships/image" Target="../media/image3.png"/></Relationships>
</file>

<file path=ppt/slides/_rels/slide275.xml.rels><?xml version="1.0" encoding="UTF-8" standalone="yes"?>
<Relationships xmlns="http://schemas.openxmlformats.org/package/2006/relationships"><Relationship Id="rId8" Type="http://schemas.openxmlformats.org/officeDocument/2006/relationships/slide" Target="slide251.xml"/><Relationship Id="rId3" Type="http://schemas.openxmlformats.org/officeDocument/2006/relationships/image" Target="../media/image328.png"/><Relationship Id="rId7" Type="http://schemas.openxmlformats.org/officeDocument/2006/relationships/image" Target="../media/image3.png"/><Relationship Id="rId2" Type="http://schemas.openxmlformats.org/officeDocument/2006/relationships/image" Target="../media/image3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4" Type="http://schemas.openxmlformats.org/officeDocument/2006/relationships/slide" Target="slide3.xml"/><Relationship Id="rId9" Type="http://schemas.openxmlformats.org/officeDocument/2006/relationships/image" Target="../media/image2.png"/></Relationships>
</file>

<file path=ppt/slides/_rels/slide2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" Target="slide3.xml"/><Relationship Id="rId7" Type="http://schemas.openxmlformats.org/officeDocument/2006/relationships/slide" Target="slide251.xml"/><Relationship Id="rId2" Type="http://schemas.openxmlformats.org/officeDocument/2006/relationships/image" Target="../media/image3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2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30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251.xml"/><Relationship Id="rId4" Type="http://schemas.openxmlformats.org/officeDocument/2006/relationships/image" Target="../media/image3.png"/></Relationships>
</file>

<file path=ppt/slides/_rels/slide27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image" Target="../media/image2.png"/><Relationship Id="rId2" Type="http://schemas.openxmlformats.org/officeDocument/2006/relationships/image" Target="../media/image33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51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2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32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251.xml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3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" Target="slide4.xml"/></Relationships>
</file>

<file path=ppt/slides/_rels/slide2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" Target="slide3.xml"/><Relationship Id="rId7" Type="http://schemas.openxmlformats.org/officeDocument/2006/relationships/slide" Target="slide251.xml"/><Relationship Id="rId2" Type="http://schemas.openxmlformats.org/officeDocument/2006/relationships/image" Target="../media/image3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281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image" Target="../media/image2.png"/><Relationship Id="rId2" Type="http://schemas.openxmlformats.org/officeDocument/2006/relationships/image" Target="../media/image33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51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2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35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251.xml"/><Relationship Id="rId4" Type="http://schemas.openxmlformats.org/officeDocument/2006/relationships/image" Target="../media/image3.png"/></Relationships>
</file>

<file path=ppt/slides/_rels/slide2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6.png"/><Relationship Id="rId3" Type="http://schemas.openxmlformats.org/officeDocument/2006/relationships/image" Target="../media/image3.png"/><Relationship Id="rId7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51.xml"/><Relationship Id="rId5" Type="http://schemas.openxmlformats.org/officeDocument/2006/relationships/image" Target="../media/image1.png"/><Relationship Id="rId4" Type="http://schemas.openxmlformats.org/officeDocument/2006/relationships/slide" Target="slide3.xml"/><Relationship Id="rId9" Type="http://schemas.openxmlformats.org/officeDocument/2006/relationships/image" Target="../media/image337.png"/></Relationships>
</file>

<file path=ppt/slides/_rels/slide2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.png"/><Relationship Id="rId2" Type="http://schemas.openxmlformats.org/officeDocument/2006/relationships/image" Target="../media/image33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openxmlformats.org/officeDocument/2006/relationships/image" Target="../media/image2.png"/><Relationship Id="rId4" Type="http://schemas.openxmlformats.org/officeDocument/2006/relationships/slide" Target="slide251.xml"/></Relationships>
</file>

<file path=ppt/slides/_rels/slide2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39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251.xml"/><Relationship Id="rId4" Type="http://schemas.openxmlformats.org/officeDocument/2006/relationships/image" Target="../media/image3.png"/></Relationships>
</file>

<file path=ppt/slides/_rels/slide2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341.png"/><Relationship Id="rId7" Type="http://schemas.openxmlformats.org/officeDocument/2006/relationships/slide" Target="slide251.xml"/><Relationship Id="rId2" Type="http://schemas.openxmlformats.org/officeDocument/2006/relationships/image" Target="../media/image3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slide" Target="slide3.xml"/><Relationship Id="rId4" Type="http://schemas.openxmlformats.org/officeDocument/2006/relationships/image" Target="../media/image4.png"/><Relationship Id="rId9" Type="http://schemas.openxmlformats.org/officeDocument/2006/relationships/image" Target="../media/image3.png"/></Relationships>
</file>

<file path=ppt/slides/_rels/slide2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34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51.xml"/><Relationship Id="rId5" Type="http://schemas.openxmlformats.org/officeDocument/2006/relationships/image" Target="../media/image1.png"/><Relationship Id="rId4" Type="http://schemas.openxmlformats.org/officeDocument/2006/relationships/slide" Target="slide3.xml"/></Relationships>
</file>

<file path=ppt/slides/_rels/slide2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43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251.xml"/><Relationship Id="rId4" Type="http://schemas.openxmlformats.org/officeDocument/2006/relationships/image" Target="../media/image3.png"/></Relationships>
</file>

<file path=ppt/slides/_rels/slide28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345.png"/><Relationship Id="rId7" Type="http://schemas.openxmlformats.org/officeDocument/2006/relationships/slide" Target="slide251.xml"/><Relationship Id="rId2" Type="http://schemas.openxmlformats.org/officeDocument/2006/relationships/image" Target="../media/image3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4" Type="http://schemas.openxmlformats.org/officeDocument/2006/relationships/slide" Target="slide3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3.xml"/><Relationship Id="rId7" Type="http://schemas.openxmlformats.org/officeDocument/2006/relationships/image" Target="../media/image4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.xml"/><Relationship Id="rId4" Type="http://schemas.openxmlformats.org/officeDocument/2006/relationships/image" Target="../media/image1.png"/></Relationships>
</file>

<file path=ppt/slides/_rels/slide2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46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251.xml"/><Relationship Id="rId4" Type="http://schemas.openxmlformats.org/officeDocument/2006/relationships/image" Target="../media/image3.png"/></Relationships>
</file>

<file path=ppt/slides/_rels/slide291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image" Target="../media/image2.png"/><Relationship Id="rId2" Type="http://schemas.openxmlformats.org/officeDocument/2006/relationships/image" Target="../media/image34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51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29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image" Target="../media/image34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251.xml"/><Relationship Id="rId4" Type="http://schemas.openxmlformats.org/officeDocument/2006/relationships/image" Target="../media/image1.png"/></Relationships>
</file>

<file path=ppt/slides/_rels/slide29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350.png"/><Relationship Id="rId7" Type="http://schemas.openxmlformats.org/officeDocument/2006/relationships/slide" Target="slide3.xml"/><Relationship Id="rId2" Type="http://schemas.openxmlformats.org/officeDocument/2006/relationships/image" Target="../media/image3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251.xml"/><Relationship Id="rId4" Type="http://schemas.openxmlformats.org/officeDocument/2006/relationships/image" Target="../media/image4.png"/></Relationships>
</file>

<file path=ppt/slides/_rels/slide294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13" Type="http://schemas.openxmlformats.org/officeDocument/2006/relationships/slide" Target="slide319.xml"/><Relationship Id="rId18" Type="http://schemas.openxmlformats.org/officeDocument/2006/relationships/slide" Target="slide334.xml"/><Relationship Id="rId3" Type="http://schemas.openxmlformats.org/officeDocument/2006/relationships/slide" Target="slide297.xml"/><Relationship Id="rId7" Type="http://schemas.openxmlformats.org/officeDocument/2006/relationships/slide" Target="slide311.xml"/><Relationship Id="rId12" Type="http://schemas.openxmlformats.org/officeDocument/2006/relationships/slide" Target="slide316.xml"/><Relationship Id="rId17" Type="http://schemas.openxmlformats.org/officeDocument/2006/relationships/slide" Target="slide331.xml"/><Relationship Id="rId2" Type="http://schemas.openxmlformats.org/officeDocument/2006/relationships/slide" Target="slide295.xml"/><Relationship Id="rId16" Type="http://schemas.openxmlformats.org/officeDocument/2006/relationships/slide" Target="slide329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14.xml"/><Relationship Id="rId11" Type="http://schemas.openxmlformats.org/officeDocument/2006/relationships/slide" Target="slide309.xml"/><Relationship Id="rId5" Type="http://schemas.openxmlformats.org/officeDocument/2006/relationships/slide" Target="slide304.xml"/><Relationship Id="rId15" Type="http://schemas.openxmlformats.org/officeDocument/2006/relationships/slide" Target="slide324.xml"/><Relationship Id="rId10" Type="http://schemas.openxmlformats.org/officeDocument/2006/relationships/slide" Target="slide307.xml"/><Relationship Id="rId19" Type="http://schemas.openxmlformats.org/officeDocument/2006/relationships/slide" Target="slide336.xml"/><Relationship Id="rId4" Type="http://schemas.openxmlformats.org/officeDocument/2006/relationships/slide" Target="slide299.xml"/><Relationship Id="rId9" Type="http://schemas.openxmlformats.org/officeDocument/2006/relationships/image" Target="../media/image1.png"/><Relationship Id="rId14" Type="http://schemas.openxmlformats.org/officeDocument/2006/relationships/slide" Target="slide321.xml"/></Relationships>
</file>

<file path=ppt/slides/_rels/slide2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51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294.xml"/><Relationship Id="rId4" Type="http://schemas.openxmlformats.org/officeDocument/2006/relationships/image" Target="../media/image3.png"/></Relationships>
</file>

<file path=ppt/slides/_rels/slide2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35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94.xml"/><Relationship Id="rId5" Type="http://schemas.openxmlformats.org/officeDocument/2006/relationships/image" Target="../media/image1.png"/><Relationship Id="rId4" Type="http://schemas.openxmlformats.org/officeDocument/2006/relationships/slide" Target="slide3.xml"/></Relationships>
</file>

<file path=ppt/slides/_rels/slide2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.png"/><Relationship Id="rId2" Type="http://schemas.openxmlformats.org/officeDocument/2006/relationships/image" Target="../media/image35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94.xml"/><Relationship Id="rId5" Type="http://schemas.openxmlformats.org/officeDocument/2006/relationships/image" Target="../media/image1.png"/><Relationship Id="rId4" Type="http://schemas.openxmlformats.org/officeDocument/2006/relationships/slide" Target="slide3.xml"/></Relationships>
</file>

<file path=ppt/slides/_rels/slide29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image" Target="../media/image2.png"/><Relationship Id="rId2" Type="http://schemas.openxmlformats.org/officeDocument/2006/relationships/image" Target="../media/image35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94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29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image" Target="../media/image2.png"/><Relationship Id="rId2" Type="http://schemas.openxmlformats.org/officeDocument/2006/relationships/image" Target="../media/image35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94.xml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image" Target="../media/image5.jpg"/><Relationship Id="rId3" Type="http://schemas.openxmlformats.org/officeDocument/2006/relationships/slide" Target="slide130.xml"/><Relationship Id="rId7" Type="http://schemas.openxmlformats.org/officeDocument/2006/relationships/slide" Target="slide3.xml"/><Relationship Id="rId12" Type="http://schemas.openxmlformats.org/officeDocument/2006/relationships/slide" Target="slide4.xml"/><Relationship Id="rId2" Type="http://schemas.openxmlformats.org/officeDocument/2006/relationships/slide" Target="slide4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51.xml"/><Relationship Id="rId11" Type="http://schemas.openxmlformats.org/officeDocument/2006/relationships/slide" Target="slide92.xml"/><Relationship Id="rId5" Type="http://schemas.openxmlformats.org/officeDocument/2006/relationships/slide" Target="slide178.xml"/><Relationship Id="rId10" Type="http://schemas.openxmlformats.org/officeDocument/2006/relationships/slide" Target="slide294.xml"/><Relationship Id="rId4" Type="http://schemas.openxmlformats.org/officeDocument/2006/relationships/slide" Target="slide381.xml"/><Relationship Id="rId9" Type="http://schemas.openxmlformats.org/officeDocument/2006/relationships/slide" Target="slide338.xml"/><Relationship Id="rId1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image" Target="../media/image4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.xml"/><Relationship Id="rId4" Type="http://schemas.openxmlformats.org/officeDocument/2006/relationships/image" Target="../media/image1.png"/></Relationships>
</file>

<file path=ppt/slides/_rels/slide30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" Target="slide3.xml"/><Relationship Id="rId7" Type="http://schemas.openxmlformats.org/officeDocument/2006/relationships/image" Target="../media/image3.png"/><Relationship Id="rId2" Type="http://schemas.openxmlformats.org/officeDocument/2006/relationships/image" Target="../media/image3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294.xml"/><Relationship Id="rId4" Type="http://schemas.openxmlformats.org/officeDocument/2006/relationships/image" Target="../media/image1.png"/></Relationships>
</file>

<file path=ppt/slides/_rels/slide30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358.png"/><Relationship Id="rId7" Type="http://schemas.openxmlformats.org/officeDocument/2006/relationships/slide" Target="slide294.xml"/><Relationship Id="rId2" Type="http://schemas.openxmlformats.org/officeDocument/2006/relationships/image" Target="../media/image3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slide" Target="slide3.xml"/><Relationship Id="rId10" Type="http://schemas.openxmlformats.org/officeDocument/2006/relationships/image" Target="../media/image4.png"/><Relationship Id="rId4" Type="http://schemas.openxmlformats.org/officeDocument/2006/relationships/image" Target="../media/image359.png"/><Relationship Id="rId9" Type="http://schemas.openxmlformats.org/officeDocument/2006/relationships/image" Target="../media/image3.png"/></Relationships>
</file>

<file path=ppt/slides/_rels/slide30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361.png"/><Relationship Id="rId7" Type="http://schemas.openxmlformats.org/officeDocument/2006/relationships/image" Target="../media/image2.png"/><Relationship Id="rId2" Type="http://schemas.openxmlformats.org/officeDocument/2006/relationships/image" Target="../media/image36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94.xml"/><Relationship Id="rId5" Type="http://schemas.openxmlformats.org/officeDocument/2006/relationships/image" Target="../media/image1.png"/><Relationship Id="rId4" Type="http://schemas.openxmlformats.org/officeDocument/2006/relationships/slide" Target="slide3.xml"/><Relationship Id="rId9" Type="http://schemas.openxmlformats.org/officeDocument/2006/relationships/image" Target="../media/image4.png"/></Relationships>
</file>

<file path=ppt/slides/_rels/slide30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363.png"/><Relationship Id="rId7" Type="http://schemas.openxmlformats.org/officeDocument/2006/relationships/slide" Target="slide294.xml"/><Relationship Id="rId2" Type="http://schemas.openxmlformats.org/officeDocument/2006/relationships/image" Target="../media/image3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4" Type="http://schemas.openxmlformats.org/officeDocument/2006/relationships/slide" Target="slide3.xml"/></Relationships>
</file>

<file path=ppt/slides/_rels/slide30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image" Target="../media/image2.png"/><Relationship Id="rId2" Type="http://schemas.openxmlformats.org/officeDocument/2006/relationships/image" Target="../media/image36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94.xml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30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" Target="slide3.xml"/><Relationship Id="rId7" Type="http://schemas.openxmlformats.org/officeDocument/2006/relationships/slide" Target="slide294.xml"/><Relationship Id="rId2" Type="http://schemas.openxmlformats.org/officeDocument/2006/relationships/image" Target="../media/image3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30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image" Target="../media/image2.png"/><Relationship Id="rId2" Type="http://schemas.openxmlformats.org/officeDocument/2006/relationships/image" Target="../media/image36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94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30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image" Target="../media/image36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294.xml"/><Relationship Id="rId4" Type="http://schemas.openxmlformats.org/officeDocument/2006/relationships/image" Target="../media/image1.png"/></Relationships>
</file>

<file path=ppt/slides/_rels/slide30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image" Target="../media/image2.png"/><Relationship Id="rId2" Type="http://schemas.openxmlformats.org/officeDocument/2006/relationships/image" Target="../media/image36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94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3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69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294.xml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6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" Target="slide4.xml"/></Relationships>
</file>

<file path=ppt/slides/_rels/slide310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image" Target="../media/image2.png"/><Relationship Id="rId2" Type="http://schemas.openxmlformats.org/officeDocument/2006/relationships/image" Target="../media/image37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94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3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71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294.xml"/><Relationship Id="rId4" Type="http://schemas.openxmlformats.org/officeDocument/2006/relationships/image" Target="../media/image3.png"/></Relationships>
</file>

<file path=ppt/slides/_rels/slide3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" Target="slide3.xml"/><Relationship Id="rId7" Type="http://schemas.openxmlformats.org/officeDocument/2006/relationships/slide" Target="slide294.xml"/><Relationship Id="rId2" Type="http://schemas.openxmlformats.org/officeDocument/2006/relationships/image" Target="../media/image3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313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image" Target="../media/image2.png"/><Relationship Id="rId2" Type="http://schemas.openxmlformats.org/officeDocument/2006/relationships/image" Target="../media/image37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94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3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74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294.xml"/><Relationship Id="rId4" Type="http://schemas.openxmlformats.org/officeDocument/2006/relationships/image" Target="../media/image3.png"/></Relationships>
</file>

<file path=ppt/slides/_rels/slide31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image" Target="../media/image2.png"/><Relationship Id="rId2" Type="http://schemas.openxmlformats.org/officeDocument/2006/relationships/image" Target="../media/image37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94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3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76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294.xml"/><Relationship Id="rId4" Type="http://schemas.openxmlformats.org/officeDocument/2006/relationships/image" Target="../media/image3.png"/></Relationships>
</file>

<file path=ppt/slides/_rels/slide317.xml.rels><?xml version="1.0" encoding="UTF-8" standalone="yes"?>
<Relationships xmlns="http://schemas.openxmlformats.org/package/2006/relationships"><Relationship Id="rId8" Type="http://schemas.openxmlformats.org/officeDocument/2006/relationships/slide" Target="slide294.xml"/><Relationship Id="rId3" Type="http://schemas.openxmlformats.org/officeDocument/2006/relationships/image" Target="../media/image378.png"/><Relationship Id="rId7" Type="http://schemas.openxmlformats.org/officeDocument/2006/relationships/image" Target="../media/image1.png"/><Relationship Id="rId2" Type="http://schemas.openxmlformats.org/officeDocument/2006/relationships/image" Target="../media/image37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openxmlformats.org/officeDocument/2006/relationships/image" Target="../media/image3.png"/><Relationship Id="rId4" Type="http://schemas.openxmlformats.org/officeDocument/2006/relationships/image" Target="../media/image4.png"/><Relationship Id="rId9" Type="http://schemas.openxmlformats.org/officeDocument/2006/relationships/image" Target="../media/image2.png"/></Relationships>
</file>

<file path=ppt/slides/_rels/slide31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image" Target="../media/image2.png"/><Relationship Id="rId2" Type="http://schemas.openxmlformats.org/officeDocument/2006/relationships/image" Target="../media/image37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94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31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image" Target="../media/image2.png"/><Relationship Id="rId2" Type="http://schemas.openxmlformats.org/officeDocument/2006/relationships/image" Target="../media/image38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94.xml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3.png"/><Relationship Id="rId7" Type="http://schemas.openxmlformats.org/officeDocument/2006/relationships/image" Target="../media/image1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openxmlformats.org/officeDocument/2006/relationships/image" Target="../media/image38.png"/><Relationship Id="rId4" Type="http://schemas.openxmlformats.org/officeDocument/2006/relationships/image" Target="../media/image4.png"/><Relationship Id="rId9" Type="http://schemas.openxmlformats.org/officeDocument/2006/relationships/image" Target="../media/image2.png"/></Relationships>
</file>

<file path=ppt/slides/_rels/slide320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image" Target="../media/image2.png"/><Relationship Id="rId2" Type="http://schemas.openxmlformats.org/officeDocument/2006/relationships/image" Target="../media/image38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94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3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82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294.xml"/><Relationship Id="rId4" Type="http://schemas.openxmlformats.org/officeDocument/2006/relationships/image" Target="../media/image3.png"/></Relationships>
</file>

<file path=ppt/slides/_rels/slide3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" Target="slide3.xml"/><Relationship Id="rId7" Type="http://schemas.openxmlformats.org/officeDocument/2006/relationships/slide" Target="slide294.xml"/><Relationship Id="rId2" Type="http://schemas.openxmlformats.org/officeDocument/2006/relationships/image" Target="../media/image38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3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" Target="slide3.xml"/><Relationship Id="rId7" Type="http://schemas.openxmlformats.org/officeDocument/2006/relationships/slide" Target="slide294.xml"/><Relationship Id="rId2" Type="http://schemas.openxmlformats.org/officeDocument/2006/relationships/image" Target="../media/image38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3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85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294.xml"/><Relationship Id="rId4" Type="http://schemas.openxmlformats.org/officeDocument/2006/relationships/image" Target="../media/image3.png"/></Relationships>
</file>

<file path=ppt/slides/_rels/slide3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" Target="slide3.xml"/><Relationship Id="rId7" Type="http://schemas.openxmlformats.org/officeDocument/2006/relationships/slide" Target="slide294.xml"/><Relationship Id="rId2" Type="http://schemas.openxmlformats.org/officeDocument/2006/relationships/image" Target="../media/image38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3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38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94.xml"/><Relationship Id="rId5" Type="http://schemas.openxmlformats.org/officeDocument/2006/relationships/image" Target="../media/image1.png"/><Relationship Id="rId4" Type="http://schemas.openxmlformats.org/officeDocument/2006/relationships/slide" Target="slide3.xml"/></Relationships>
</file>

<file path=ppt/slides/_rels/slide3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38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94.xml"/><Relationship Id="rId5" Type="http://schemas.openxmlformats.org/officeDocument/2006/relationships/image" Target="../media/image1.png"/><Relationship Id="rId4" Type="http://schemas.openxmlformats.org/officeDocument/2006/relationships/slide" Target="slide3.xml"/></Relationships>
</file>

<file path=ppt/slides/_rels/slide3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38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94.xml"/><Relationship Id="rId5" Type="http://schemas.openxmlformats.org/officeDocument/2006/relationships/image" Target="../media/image1.png"/><Relationship Id="rId4" Type="http://schemas.openxmlformats.org/officeDocument/2006/relationships/slide" Target="slide3.xml"/></Relationships>
</file>

<file path=ppt/slides/_rels/slide3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90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294.xml"/><Relationship Id="rId4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image" Target="../media/image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3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392.png"/><Relationship Id="rId7" Type="http://schemas.openxmlformats.org/officeDocument/2006/relationships/image" Target="../media/image2.png"/><Relationship Id="rId2" Type="http://schemas.openxmlformats.org/officeDocument/2006/relationships/image" Target="../media/image39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94.xml"/><Relationship Id="rId5" Type="http://schemas.openxmlformats.org/officeDocument/2006/relationships/image" Target="../media/image1.png"/><Relationship Id="rId4" Type="http://schemas.openxmlformats.org/officeDocument/2006/relationships/slide" Target="slide3.xml"/></Relationships>
</file>

<file path=ppt/slides/_rels/slide3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3.png"/><Relationship Id="rId5" Type="http://schemas.openxmlformats.org/officeDocument/2006/relationships/image" Target="../media/image2.png"/><Relationship Id="rId4" Type="http://schemas.openxmlformats.org/officeDocument/2006/relationships/slide" Target="slide294.xml"/></Relationships>
</file>

<file path=ppt/slides/_rels/slide3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3.xml"/><Relationship Id="rId7" Type="http://schemas.openxmlformats.org/officeDocument/2006/relationships/image" Target="../media/image2.png"/><Relationship Id="rId2" Type="http://schemas.openxmlformats.org/officeDocument/2006/relationships/image" Target="../media/image39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94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333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image" Target="../media/image4.png"/><Relationship Id="rId2" Type="http://schemas.openxmlformats.org/officeDocument/2006/relationships/image" Target="../media/image39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294.xml"/><Relationship Id="rId4" Type="http://schemas.openxmlformats.org/officeDocument/2006/relationships/image" Target="../media/image1.png"/></Relationships>
</file>

<file path=ppt/slides/_rels/slide3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96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294.xml"/><Relationship Id="rId4" Type="http://schemas.openxmlformats.org/officeDocument/2006/relationships/image" Target="../media/image3.png"/></Relationships>
</file>

<file path=ppt/slides/_rels/slide3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.png"/><Relationship Id="rId2" Type="http://schemas.openxmlformats.org/officeDocument/2006/relationships/image" Target="../media/image39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openxmlformats.org/officeDocument/2006/relationships/image" Target="../media/image2.png"/><Relationship Id="rId4" Type="http://schemas.openxmlformats.org/officeDocument/2006/relationships/slide" Target="slide294.xml"/></Relationships>
</file>

<file path=ppt/slides/_rels/slide3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98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294.xml"/><Relationship Id="rId4" Type="http://schemas.openxmlformats.org/officeDocument/2006/relationships/image" Target="../media/image3.png"/></Relationships>
</file>

<file path=ppt/slides/_rels/slide33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image" Target="../media/image2.png"/><Relationship Id="rId2" Type="http://schemas.openxmlformats.org/officeDocument/2006/relationships/image" Target="../media/image39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94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338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13" Type="http://schemas.openxmlformats.org/officeDocument/2006/relationships/slide" Target="slide363.xml"/><Relationship Id="rId18" Type="http://schemas.openxmlformats.org/officeDocument/2006/relationships/slide" Target="slide377.xml"/><Relationship Id="rId3" Type="http://schemas.openxmlformats.org/officeDocument/2006/relationships/slide" Target="slide341.xml"/><Relationship Id="rId7" Type="http://schemas.openxmlformats.org/officeDocument/2006/relationships/slide" Target="slide356.xml"/><Relationship Id="rId12" Type="http://schemas.openxmlformats.org/officeDocument/2006/relationships/slide" Target="slide360.xml"/><Relationship Id="rId17" Type="http://schemas.openxmlformats.org/officeDocument/2006/relationships/slide" Target="slide374.xml"/><Relationship Id="rId2" Type="http://schemas.openxmlformats.org/officeDocument/2006/relationships/slide" Target="slide339.xml"/><Relationship Id="rId16" Type="http://schemas.openxmlformats.org/officeDocument/2006/relationships/slide" Target="slide37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58.xml"/><Relationship Id="rId11" Type="http://schemas.openxmlformats.org/officeDocument/2006/relationships/slide" Target="slide354.xml"/><Relationship Id="rId5" Type="http://schemas.openxmlformats.org/officeDocument/2006/relationships/slide" Target="slide348.xml"/><Relationship Id="rId15" Type="http://schemas.openxmlformats.org/officeDocument/2006/relationships/slide" Target="slide368.xml"/><Relationship Id="rId10" Type="http://schemas.openxmlformats.org/officeDocument/2006/relationships/slide" Target="slide351.xml"/><Relationship Id="rId19" Type="http://schemas.openxmlformats.org/officeDocument/2006/relationships/slide" Target="slide379.xml"/><Relationship Id="rId4" Type="http://schemas.openxmlformats.org/officeDocument/2006/relationships/slide" Target="slide343.xml"/><Relationship Id="rId9" Type="http://schemas.openxmlformats.org/officeDocument/2006/relationships/image" Target="../media/image1.png"/><Relationship Id="rId14" Type="http://schemas.openxmlformats.org/officeDocument/2006/relationships/slide" Target="slide365.xml"/></Relationships>
</file>

<file path=ppt/slides/_rels/slide3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00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38.xml"/><Relationship Id="rId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0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" Target="slide4.xml"/></Relationships>
</file>

<file path=ppt/slides/_rels/slide340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image" Target="../media/image2.png"/><Relationship Id="rId2" Type="http://schemas.openxmlformats.org/officeDocument/2006/relationships/image" Target="../media/image40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38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3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3.png"/><Relationship Id="rId3" Type="http://schemas.openxmlformats.org/officeDocument/2006/relationships/image" Target="../media/image3.png"/><Relationship Id="rId7" Type="http://schemas.openxmlformats.org/officeDocument/2006/relationships/image" Target="../media/image2.png"/><Relationship Id="rId2" Type="http://schemas.openxmlformats.org/officeDocument/2006/relationships/image" Target="../media/image40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38.xml"/><Relationship Id="rId5" Type="http://schemas.openxmlformats.org/officeDocument/2006/relationships/image" Target="../media/image1.png"/><Relationship Id="rId4" Type="http://schemas.openxmlformats.org/officeDocument/2006/relationships/slide" Target="slide3.xml"/></Relationships>
</file>

<file path=ppt/slides/_rels/slide34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image" Target="../media/image2.png"/><Relationship Id="rId2" Type="http://schemas.openxmlformats.org/officeDocument/2006/relationships/image" Target="../media/image40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38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3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6.png"/><Relationship Id="rId3" Type="http://schemas.openxmlformats.org/officeDocument/2006/relationships/slide" Target="slide3.xml"/><Relationship Id="rId7" Type="http://schemas.openxmlformats.org/officeDocument/2006/relationships/image" Target="../media/image2.png"/><Relationship Id="rId2" Type="http://schemas.openxmlformats.org/officeDocument/2006/relationships/image" Target="../media/image40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38.xml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3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" Target="slide3.xml"/><Relationship Id="rId7" Type="http://schemas.openxmlformats.org/officeDocument/2006/relationships/slide" Target="slide338.xml"/><Relationship Id="rId2" Type="http://schemas.openxmlformats.org/officeDocument/2006/relationships/image" Target="../media/image40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3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09.png"/><Relationship Id="rId7" Type="http://schemas.openxmlformats.org/officeDocument/2006/relationships/image" Target="../media/image2.png"/><Relationship Id="rId2" Type="http://schemas.openxmlformats.org/officeDocument/2006/relationships/image" Target="../media/image40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38.xml"/><Relationship Id="rId5" Type="http://schemas.openxmlformats.org/officeDocument/2006/relationships/image" Target="../media/image1.png"/><Relationship Id="rId4" Type="http://schemas.openxmlformats.org/officeDocument/2006/relationships/slide" Target="slide3.xml"/><Relationship Id="rId9" Type="http://schemas.openxmlformats.org/officeDocument/2006/relationships/image" Target="../media/image4.png"/></Relationships>
</file>

<file path=ppt/slides/_rels/slide3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11.png"/><Relationship Id="rId7" Type="http://schemas.openxmlformats.org/officeDocument/2006/relationships/image" Target="../media/image2.png"/><Relationship Id="rId2" Type="http://schemas.openxmlformats.org/officeDocument/2006/relationships/image" Target="../media/image41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38.xml"/><Relationship Id="rId5" Type="http://schemas.openxmlformats.org/officeDocument/2006/relationships/image" Target="../media/image1.png"/><Relationship Id="rId4" Type="http://schemas.openxmlformats.org/officeDocument/2006/relationships/slide" Target="slide3.xml"/><Relationship Id="rId9" Type="http://schemas.openxmlformats.org/officeDocument/2006/relationships/image" Target="../media/image4.png"/></Relationships>
</file>

<file path=ppt/slides/_rels/slide347.xml.rels><?xml version="1.0" encoding="UTF-8" standalone="yes"?>
<Relationships xmlns="http://schemas.openxmlformats.org/package/2006/relationships"><Relationship Id="rId8" Type="http://schemas.openxmlformats.org/officeDocument/2006/relationships/slide" Target="slide338.xml"/><Relationship Id="rId3" Type="http://schemas.openxmlformats.org/officeDocument/2006/relationships/image" Target="../media/image413.png"/><Relationship Id="rId7" Type="http://schemas.openxmlformats.org/officeDocument/2006/relationships/image" Target="../media/image4.png"/><Relationship Id="rId2" Type="http://schemas.openxmlformats.org/officeDocument/2006/relationships/image" Target="../media/image4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slide" Target="slide3.xml"/><Relationship Id="rId4" Type="http://schemas.openxmlformats.org/officeDocument/2006/relationships/image" Target="../media/image414.png"/><Relationship Id="rId9" Type="http://schemas.openxmlformats.org/officeDocument/2006/relationships/image" Target="../media/image2.png"/></Relationships>
</file>

<file path=ppt/slides/_rels/slide3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2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38.xml"/><Relationship Id="rId4" Type="http://schemas.openxmlformats.org/officeDocument/2006/relationships/image" Target="../media/image3.png"/></Relationships>
</file>

<file path=ppt/slides/_rels/slide3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4.png"/><Relationship Id="rId7" Type="http://schemas.openxmlformats.org/officeDocument/2006/relationships/slide" Target="slide3.xml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38.xml"/><Relationship Id="rId4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3.xml"/><Relationship Id="rId7" Type="http://schemas.openxmlformats.org/officeDocument/2006/relationships/image" Target="../media/image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350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image" Target="../media/image2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38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3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6.png"/><Relationship Id="rId3" Type="http://schemas.openxmlformats.org/officeDocument/2006/relationships/image" Target="../media/image3.png"/><Relationship Id="rId7" Type="http://schemas.openxmlformats.org/officeDocument/2006/relationships/image" Target="../media/image2.png"/><Relationship Id="rId2" Type="http://schemas.openxmlformats.org/officeDocument/2006/relationships/image" Target="../media/image41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38.xml"/><Relationship Id="rId5" Type="http://schemas.openxmlformats.org/officeDocument/2006/relationships/image" Target="../media/image1.png"/><Relationship Id="rId4" Type="http://schemas.openxmlformats.org/officeDocument/2006/relationships/slide" Target="slide3.xml"/></Relationships>
</file>

<file path=ppt/slides/_rels/slide3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4.png"/><Relationship Id="rId7" Type="http://schemas.openxmlformats.org/officeDocument/2006/relationships/slide" Target="slide3.xml"/><Relationship Id="rId2" Type="http://schemas.openxmlformats.org/officeDocument/2006/relationships/image" Target="../media/image4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38.xml"/><Relationship Id="rId4" Type="http://schemas.openxmlformats.org/officeDocument/2006/relationships/image" Target="../media/image3.png"/></Relationships>
</file>

<file path=ppt/slides/_rels/slide353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image" Target="../media/image2.png"/><Relationship Id="rId2" Type="http://schemas.openxmlformats.org/officeDocument/2006/relationships/image" Target="../media/image41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38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3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0.png"/><Relationship Id="rId3" Type="http://schemas.openxmlformats.org/officeDocument/2006/relationships/slide" Target="slide3.xml"/><Relationship Id="rId7" Type="http://schemas.openxmlformats.org/officeDocument/2006/relationships/image" Target="../media/image2.png"/><Relationship Id="rId2" Type="http://schemas.openxmlformats.org/officeDocument/2006/relationships/image" Target="../media/image41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38.xml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35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image" Target="../media/image2.png"/><Relationship Id="rId2" Type="http://schemas.openxmlformats.org/officeDocument/2006/relationships/image" Target="../media/image42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38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3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423.png"/><Relationship Id="rId7" Type="http://schemas.openxmlformats.org/officeDocument/2006/relationships/slide" Target="slide338.xml"/><Relationship Id="rId2" Type="http://schemas.openxmlformats.org/officeDocument/2006/relationships/image" Target="../media/image4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slide" Target="slide3.xml"/></Relationships>
</file>

<file path=ppt/slides/_rels/slide3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.png"/><Relationship Id="rId2" Type="http://schemas.openxmlformats.org/officeDocument/2006/relationships/image" Target="../media/image42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openxmlformats.org/officeDocument/2006/relationships/image" Target="../media/image2.png"/><Relationship Id="rId4" Type="http://schemas.openxmlformats.org/officeDocument/2006/relationships/slide" Target="slide338.xml"/></Relationships>
</file>

<file path=ppt/slides/_rels/slide3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.png"/><Relationship Id="rId7" Type="http://schemas.openxmlformats.org/officeDocument/2006/relationships/slide" Target="slide338.xml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3.png"/><Relationship Id="rId5" Type="http://schemas.openxmlformats.org/officeDocument/2006/relationships/image" Target="../media/image182.png"/><Relationship Id="rId4" Type="http://schemas.openxmlformats.org/officeDocument/2006/relationships/image" Target="../media/image3.png"/></Relationships>
</file>

<file path=ppt/slides/_rels/slide35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image" Target="../media/image2.png"/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38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image" Target="../media/image2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3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6.png"/><Relationship Id="rId3" Type="http://schemas.openxmlformats.org/officeDocument/2006/relationships/image" Target="../media/image1.png"/><Relationship Id="rId7" Type="http://schemas.openxmlformats.org/officeDocument/2006/relationships/image" Target="../media/image425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38.xml"/><Relationship Id="rId4" Type="http://schemas.openxmlformats.org/officeDocument/2006/relationships/image" Target="../media/image3.png"/></Relationships>
</file>

<file path=ppt/slides/_rels/slide3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" Target="slide3.xml"/><Relationship Id="rId7" Type="http://schemas.openxmlformats.org/officeDocument/2006/relationships/slide" Target="slide338.xml"/><Relationship Id="rId2" Type="http://schemas.openxmlformats.org/officeDocument/2006/relationships/image" Target="../media/image4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362.xml.rels><?xml version="1.0" encoding="UTF-8" standalone="yes"?>
<Relationships xmlns="http://schemas.openxmlformats.org/package/2006/relationships"><Relationship Id="rId3" Type="http://schemas.openxmlformats.org/officeDocument/2006/relationships/slide" Target="slide338.xml"/><Relationship Id="rId7" Type="http://schemas.openxmlformats.org/officeDocument/2006/relationships/image" Target="../media/image1.png"/><Relationship Id="rId2" Type="http://schemas.openxmlformats.org/officeDocument/2006/relationships/image" Target="../media/image42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3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0.png"/><Relationship Id="rId3" Type="http://schemas.openxmlformats.org/officeDocument/2006/relationships/slide" Target="slide3.xml"/><Relationship Id="rId7" Type="http://schemas.openxmlformats.org/officeDocument/2006/relationships/image" Target="../media/image2.png"/><Relationship Id="rId2" Type="http://schemas.openxmlformats.org/officeDocument/2006/relationships/image" Target="../media/image42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38.xml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36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image" Target="../media/image4.png"/><Relationship Id="rId2" Type="http://schemas.openxmlformats.org/officeDocument/2006/relationships/image" Target="../media/image4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38.xml"/><Relationship Id="rId4" Type="http://schemas.openxmlformats.org/officeDocument/2006/relationships/image" Target="../media/image1.png"/></Relationships>
</file>

<file path=ppt/slides/_rels/slide3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32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38.xml"/><Relationship Id="rId4" Type="http://schemas.openxmlformats.org/officeDocument/2006/relationships/image" Target="../media/image3.png"/></Relationships>
</file>

<file path=ppt/slides/_rels/slide3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" Target="slide3.xml"/><Relationship Id="rId7" Type="http://schemas.openxmlformats.org/officeDocument/2006/relationships/slide" Target="slide338.xml"/><Relationship Id="rId2" Type="http://schemas.openxmlformats.org/officeDocument/2006/relationships/image" Target="../media/image4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36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image" Target="../media/image2.png"/><Relationship Id="rId2" Type="http://schemas.openxmlformats.org/officeDocument/2006/relationships/image" Target="../media/image43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38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3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6.png"/><Relationship Id="rId3" Type="http://schemas.openxmlformats.org/officeDocument/2006/relationships/slide" Target="slide3.xml"/><Relationship Id="rId7" Type="http://schemas.openxmlformats.org/officeDocument/2006/relationships/image" Target="../media/image2.png"/><Relationship Id="rId2" Type="http://schemas.openxmlformats.org/officeDocument/2006/relationships/image" Target="../media/image43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38.xml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3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" Target="slide3.xml"/><Relationship Id="rId7" Type="http://schemas.openxmlformats.org/officeDocument/2006/relationships/slide" Target="slide338.xml"/><Relationship Id="rId2" Type="http://schemas.openxmlformats.org/officeDocument/2006/relationships/image" Target="../media/image4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3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" Target="slide4.xml"/></Relationships>
</file>

<file path=ppt/slides/_rels/slide3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43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38.xml"/><Relationship Id="rId5" Type="http://schemas.openxmlformats.org/officeDocument/2006/relationships/image" Target="../media/image1.png"/><Relationship Id="rId4" Type="http://schemas.openxmlformats.org/officeDocument/2006/relationships/slide" Target="slide3.xml"/></Relationships>
</file>

<file path=ppt/slides/_rels/slide3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38.xml"/><Relationship Id="rId4" Type="http://schemas.openxmlformats.org/officeDocument/2006/relationships/image" Target="../media/image439.png"/></Relationships>
</file>

<file path=ppt/slides/_rels/slide3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44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38.xml"/><Relationship Id="rId5" Type="http://schemas.openxmlformats.org/officeDocument/2006/relationships/image" Target="../media/image1.png"/><Relationship Id="rId4" Type="http://schemas.openxmlformats.org/officeDocument/2006/relationships/slide" Target="slide3.xml"/></Relationships>
</file>

<file path=ppt/slides/_rels/slide3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44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38.xml"/><Relationship Id="rId5" Type="http://schemas.openxmlformats.org/officeDocument/2006/relationships/image" Target="../media/image1.png"/><Relationship Id="rId4" Type="http://schemas.openxmlformats.org/officeDocument/2006/relationships/slide" Target="slide3.xml"/></Relationships>
</file>

<file path=ppt/slides/_rels/slide3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38.xml"/><Relationship Id="rId5" Type="http://schemas.openxmlformats.org/officeDocument/2006/relationships/image" Target="../media/image442.png"/><Relationship Id="rId4" Type="http://schemas.openxmlformats.org/officeDocument/2006/relationships/image" Target="../media/image3.png"/></Relationships>
</file>

<file path=ppt/slides/_rels/slide3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" Target="slide3.xml"/><Relationship Id="rId7" Type="http://schemas.openxmlformats.org/officeDocument/2006/relationships/slide" Target="slide338.xml"/><Relationship Id="rId2" Type="http://schemas.openxmlformats.org/officeDocument/2006/relationships/image" Target="../media/image4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37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image" Target="../media/image2.png"/><Relationship Id="rId2" Type="http://schemas.openxmlformats.org/officeDocument/2006/relationships/image" Target="../media/image44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38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3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38.xml"/><Relationship Id="rId5" Type="http://schemas.openxmlformats.org/officeDocument/2006/relationships/image" Target="../media/image3.png"/><Relationship Id="rId4" Type="http://schemas.openxmlformats.org/officeDocument/2006/relationships/image" Target="../media/image445.png"/></Relationships>
</file>

<file path=ppt/slides/_rels/slide37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image" Target="../media/image2.png"/><Relationship Id="rId2" Type="http://schemas.openxmlformats.org/officeDocument/2006/relationships/image" Target="../media/image44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38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37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image" Target="../media/image2.png"/><Relationship Id="rId2" Type="http://schemas.openxmlformats.org/officeDocument/2006/relationships/image" Target="../media/image44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38.xml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3.xml"/><Relationship Id="rId7" Type="http://schemas.openxmlformats.org/officeDocument/2006/relationships/image" Target="../media/image2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380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image" Target="../media/image2.png"/><Relationship Id="rId2" Type="http://schemas.openxmlformats.org/officeDocument/2006/relationships/image" Target="../media/image44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38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381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13" Type="http://schemas.openxmlformats.org/officeDocument/2006/relationships/slide" Target="slide405.xml"/><Relationship Id="rId3" Type="http://schemas.openxmlformats.org/officeDocument/2006/relationships/slide" Target="slide384.xml"/><Relationship Id="rId7" Type="http://schemas.openxmlformats.org/officeDocument/2006/relationships/slide" Target="slide393.xml"/><Relationship Id="rId12" Type="http://schemas.openxmlformats.org/officeDocument/2006/relationships/slide" Target="slide402.xml"/><Relationship Id="rId17" Type="http://schemas.openxmlformats.org/officeDocument/2006/relationships/slide" Target="slide415.xml"/><Relationship Id="rId2" Type="http://schemas.openxmlformats.org/officeDocument/2006/relationships/slide" Target="slide382.xml"/><Relationship Id="rId16" Type="http://schemas.openxmlformats.org/officeDocument/2006/relationships/slide" Target="slide41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97.xml"/><Relationship Id="rId11" Type="http://schemas.openxmlformats.org/officeDocument/2006/relationships/slide" Target="slide399.xml"/><Relationship Id="rId5" Type="http://schemas.openxmlformats.org/officeDocument/2006/relationships/slide" Target="slide388.xml"/><Relationship Id="rId15" Type="http://schemas.openxmlformats.org/officeDocument/2006/relationships/slide" Target="slide410.xml"/><Relationship Id="rId10" Type="http://schemas.openxmlformats.org/officeDocument/2006/relationships/slide" Target="slide391.xml"/><Relationship Id="rId4" Type="http://schemas.openxmlformats.org/officeDocument/2006/relationships/slide" Target="slide386.xml"/><Relationship Id="rId9" Type="http://schemas.openxmlformats.org/officeDocument/2006/relationships/image" Target="../media/image1.png"/><Relationship Id="rId14" Type="http://schemas.openxmlformats.org/officeDocument/2006/relationships/slide" Target="slide408.xml"/></Relationships>
</file>

<file path=ppt/slides/_rels/slide38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image" Target="../media/image2.png"/><Relationship Id="rId2" Type="http://schemas.openxmlformats.org/officeDocument/2006/relationships/image" Target="../media/image44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81.xml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383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image" Target="../media/image2.png"/><Relationship Id="rId2" Type="http://schemas.openxmlformats.org/officeDocument/2006/relationships/image" Target="../media/image45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81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3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2.png"/><Relationship Id="rId3" Type="http://schemas.openxmlformats.org/officeDocument/2006/relationships/image" Target="../media/image3.png"/><Relationship Id="rId7" Type="http://schemas.openxmlformats.org/officeDocument/2006/relationships/image" Target="../media/image2.png"/><Relationship Id="rId2" Type="http://schemas.openxmlformats.org/officeDocument/2006/relationships/image" Target="../media/image45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81.xml"/><Relationship Id="rId5" Type="http://schemas.openxmlformats.org/officeDocument/2006/relationships/image" Target="../media/image1.png"/><Relationship Id="rId4" Type="http://schemas.openxmlformats.org/officeDocument/2006/relationships/slide" Target="slide3.xml"/></Relationships>
</file>

<file path=ppt/slides/_rels/slide38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image" Target="../media/image2.png"/><Relationship Id="rId2" Type="http://schemas.openxmlformats.org/officeDocument/2006/relationships/image" Target="../media/image45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81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3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54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81.xml"/><Relationship Id="rId4" Type="http://schemas.openxmlformats.org/officeDocument/2006/relationships/image" Target="../media/image3.png"/></Relationships>
</file>

<file path=ppt/slides/_rels/slide3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456.png"/><Relationship Id="rId7" Type="http://schemas.openxmlformats.org/officeDocument/2006/relationships/slide" Target="slide3.xml"/><Relationship Id="rId2" Type="http://schemas.openxmlformats.org/officeDocument/2006/relationships/image" Target="../media/image4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81.xml"/><Relationship Id="rId4" Type="http://schemas.openxmlformats.org/officeDocument/2006/relationships/image" Target="../media/image4.png"/></Relationships>
</file>

<file path=ppt/slides/_rels/slide3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458.png"/><Relationship Id="rId7" Type="http://schemas.openxmlformats.org/officeDocument/2006/relationships/slide" Target="slide381.xml"/><Relationship Id="rId2" Type="http://schemas.openxmlformats.org/officeDocument/2006/relationships/image" Target="../media/image4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slide" Target="slide3.xml"/></Relationships>
</file>

<file path=ppt/slides/_rels/slide38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" Target="slide3.xml"/><Relationship Id="rId7" Type="http://schemas.openxmlformats.org/officeDocument/2006/relationships/slide" Target="slide381.xml"/><Relationship Id="rId2" Type="http://schemas.openxmlformats.org/officeDocument/2006/relationships/image" Target="../media/image4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3.xml"/><Relationship Id="rId7" Type="http://schemas.openxmlformats.org/officeDocument/2006/relationships/image" Target="../media/image2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3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.png"/><Relationship Id="rId2" Type="http://schemas.openxmlformats.org/officeDocument/2006/relationships/image" Target="../media/image46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openxmlformats.org/officeDocument/2006/relationships/image" Target="../media/image2.png"/><Relationship Id="rId4" Type="http://schemas.openxmlformats.org/officeDocument/2006/relationships/slide" Target="slide381.xml"/></Relationships>
</file>

<file path=ppt/slides/_rels/slide3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61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81.xml"/><Relationship Id="rId4" Type="http://schemas.openxmlformats.org/officeDocument/2006/relationships/image" Target="../media/image3.png"/></Relationships>
</file>

<file path=ppt/slides/_rels/slide39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image" Target="../media/image2.png"/><Relationship Id="rId2" Type="http://schemas.openxmlformats.org/officeDocument/2006/relationships/image" Target="../media/image46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81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39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4.png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3.png"/><Relationship Id="rId5" Type="http://schemas.openxmlformats.org/officeDocument/2006/relationships/image" Target="../media/image2.png"/><Relationship Id="rId4" Type="http://schemas.openxmlformats.org/officeDocument/2006/relationships/slide" Target="slide381.xml"/></Relationships>
</file>

<file path=ppt/slides/_rels/slide39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" Target="slide3.xml"/><Relationship Id="rId7" Type="http://schemas.openxmlformats.org/officeDocument/2006/relationships/slide" Target="slide381.xml"/><Relationship Id="rId2" Type="http://schemas.openxmlformats.org/officeDocument/2006/relationships/image" Target="../media/image4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39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" Target="slide3.xml"/><Relationship Id="rId7" Type="http://schemas.openxmlformats.org/officeDocument/2006/relationships/slide" Target="slide381.xml"/><Relationship Id="rId2" Type="http://schemas.openxmlformats.org/officeDocument/2006/relationships/image" Target="../media/image4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39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image" Target="../media/image2.png"/><Relationship Id="rId2" Type="http://schemas.openxmlformats.org/officeDocument/2006/relationships/image" Target="../media/image46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81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3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68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81.xml"/><Relationship Id="rId4" Type="http://schemas.openxmlformats.org/officeDocument/2006/relationships/image" Target="../media/image3.png"/></Relationships>
</file>

<file path=ppt/slides/_rels/slide39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image" Target="../media/image2.png"/><Relationship Id="rId2" Type="http://schemas.openxmlformats.org/officeDocument/2006/relationships/image" Target="../media/image46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81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39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1.png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0.png"/><Relationship Id="rId5" Type="http://schemas.openxmlformats.org/officeDocument/2006/relationships/image" Target="../media/image2.png"/><Relationship Id="rId4" Type="http://schemas.openxmlformats.org/officeDocument/2006/relationships/slide" Target="slide38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13" Type="http://schemas.openxmlformats.org/officeDocument/2006/relationships/slide" Target="slide26.xml"/><Relationship Id="rId18" Type="http://schemas.openxmlformats.org/officeDocument/2006/relationships/slide" Target="slide40.xml"/><Relationship Id="rId3" Type="http://schemas.openxmlformats.org/officeDocument/2006/relationships/slide" Target="slide7.xml"/><Relationship Id="rId7" Type="http://schemas.openxmlformats.org/officeDocument/2006/relationships/slide" Target="slide19.xml"/><Relationship Id="rId12" Type="http://schemas.openxmlformats.org/officeDocument/2006/relationships/slide" Target="slide24.xml"/><Relationship Id="rId17" Type="http://schemas.openxmlformats.org/officeDocument/2006/relationships/slide" Target="slide37.xml"/><Relationship Id="rId2" Type="http://schemas.openxmlformats.org/officeDocument/2006/relationships/slide" Target="slide5.xml"/><Relationship Id="rId16" Type="http://schemas.openxmlformats.org/officeDocument/2006/relationships/slide" Target="slide3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5.xml"/><Relationship Id="rId11" Type="http://schemas.openxmlformats.org/officeDocument/2006/relationships/image" Target="../media/image1.png"/><Relationship Id="rId5" Type="http://schemas.openxmlformats.org/officeDocument/2006/relationships/slide" Target="slide12.xml"/><Relationship Id="rId15" Type="http://schemas.openxmlformats.org/officeDocument/2006/relationships/slide" Target="slide31.xml"/><Relationship Id="rId10" Type="http://schemas.openxmlformats.org/officeDocument/2006/relationships/slide" Target="slide3.xml"/><Relationship Id="rId19" Type="http://schemas.openxmlformats.org/officeDocument/2006/relationships/slide" Target="slide42.xml"/><Relationship Id="rId4" Type="http://schemas.openxmlformats.org/officeDocument/2006/relationships/slide" Target="slide9.xml"/><Relationship Id="rId9" Type="http://schemas.openxmlformats.org/officeDocument/2006/relationships/slide" Target="slide22.xml"/><Relationship Id="rId14" Type="http://schemas.openxmlformats.org/officeDocument/2006/relationships/slide" Target="slide2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6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" Target="slide4.xml"/></Relationships>
</file>

<file path=ppt/slides/_rels/slide40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3.xml"/><Relationship Id="rId7" Type="http://schemas.openxmlformats.org/officeDocument/2006/relationships/image" Target="../media/image4.png"/><Relationship Id="rId2" Type="http://schemas.openxmlformats.org/officeDocument/2006/relationships/image" Target="../media/image4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81.xml"/><Relationship Id="rId4" Type="http://schemas.openxmlformats.org/officeDocument/2006/relationships/image" Target="../media/image1.png"/></Relationships>
</file>

<file path=ppt/slides/_rels/slide401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image" Target="../media/image2.png"/><Relationship Id="rId2" Type="http://schemas.openxmlformats.org/officeDocument/2006/relationships/image" Target="../media/image47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81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4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74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81.xml"/><Relationship Id="rId4" Type="http://schemas.openxmlformats.org/officeDocument/2006/relationships/image" Target="../media/image3.png"/></Relationships>
</file>

<file path=ppt/slides/_rels/slide40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3.xml"/><Relationship Id="rId7" Type="http://schemas.openxmlformats.org/officeDocument/2006/relationships/image" Target="../media/image4.png"/><Relationship Id="rId2" Type="http://schemas.openxmlformats.org/officeDocument/2006/relationships/image" Target="../media/image4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81.xml"/><Relationship Id="rId4" Type="http://schemas.openxmlformats.org/officeDocument/2006/relationships/image" Target="../media/image1.png"/></Relationships>
</file>

<file path=ppt/slides/_rels/slide40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477.png"/><Relationship Id="rId7" Type="http://schemas.openxmlformats.org/officeDocument/2006/relationships/slide" Target="slide381.xml"/><Relationship Id="rId2" Type="http://schemas.openxmlformats.org/officeDocument/2006/relationships/image" Target="../media/image47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4" Type="http://schemas.openxmlformats.org/officeDocument/2006/relationships/slide" Target="slide3.xml"/></Relationships>
</file>

<file path=ppt/slides/_rels/slide4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78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81.xml"/><Relationship Id="rId4" Type="http://schemas.openxmlformats.org/officeDocument/2006/relationships/image" Target="../media/image3.png"/></Relationships>
</file>

<file path=ppt/slides/_rels/slide40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" Target="slide3.xml"/><Relationship Id="rId7" Type="http://schemas.openxmlformats.org/officeDocument/2006/relationships/slide" Target="slide381.xml"/><Relationship Id="rId2" Type="http://schemas.openxmlformats.org/officeDocument/2006/relationships/image" Target="../media/image4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4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48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81.xml"/><Relationship Id="rId5" Type="http://schemas.openxmlformats.org/officeDocument/2006/relationships/image" Target="../media/image1.png"/><Relationship Id="rId4" Type="http://schemas.openxmlformats.org/officeDocument/2006/relationships/slide" Target="slide3.xml"/></Relationships>
</file>

<file path=ppt/slides/_rels/slide4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81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81.xml"/><Relationship Id="rId4" Type="http://schemas.openxmlformats.org/officeDocument/2006/relationships/image" Target="../media/image3.png"/></Relationships>
</file>

<file path=ppt/slides/_rels/slide4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48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81.xml"/><Relationship Id="rId5" Type="http://schemas.openxmlformats.org/officeDocument/2006/relationships/image" Target="../media/image1.png"/><Relationship Id="rId4" Type="http://schemas.openxmlformats.org/officeDocument/2006/relationships/slide" Target="slide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image" Target="../media/image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4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42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81.xml"/><Relationship Id="rId4" Type="http://schemas.openxmlformats.org/officeDocument/2006/relationships/image" Target="../media/image3.png"/></Relationships>
</file>

<file path=ppt/slides/_rels/slide4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3.xml"/><Relationship Id="rId7" Type="http://schemas.openxmlformats.org/officeDocument/2006/relationships/image" Target="../media/image4.png"/><Relationship Id="rId2" Type="http://schemas.openxmlformats.org/officeDocument/2006/relationships/image" Target="../media/image4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81.xml"/><Relationship Id="rId4" Type="http://schemas.openxmlformats.org/officeDocument/2006/relationships/image" Target="../media/image1.png"/></Relationships>
</file>

<file path=ppt/slides/_rels/slide41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image" Target="../media/image4.png"/><Relationship Id="rId2" Type="http://schemas.openxmlformats.org/officeDocument/2006/relationships/image" Target="../media/image4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81.xml"/><Relationship Id="rId4" Type="http://schemas.openxmlformats.org/officeDocument/2006/relationships/image" Target="../media/image1.png"/></Relationships>
</file>

<file path=ppt/slides/_rels/slide413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image" Target="../media/image3.png"/><Relationship Id="rId2" Type="http://schemas.openxmlformats.org/officeDocument/2006/relationships/image" Target="../media/image48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4.xml"/><Relationship Id="rId4" Type="http://schemas.openxmlformats.org/officeDocument/2006/relationships/image" Target="../media/image1.png"/></Relationships>
</file>

<file path=ppt/slides/_rels/slide4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.png"/><Relationship Id="rId2" Type="http://schemas.openxmlformats.org/officeDocument/2006/relationships/image" Target="../media/image48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openxmlformats.org/officeDocument/2006/relationships/image" Target="../media/image2.png"/><Relationship Id="rId4" Type="http://schemas.openxmlformats.org/officeDocument/2006/relationships/slide" Target="slide381.xml"/></Relationships>
</file>

<file path=ppt/slides/_rels/slide41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image" Target="../media/image2.png"/><Relationship Id="rId2" Type="http://schemas.openxmlformats.org/officeDocument/2006/relationships/image" Target="../media/image48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81.xml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41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image" Target="../media/image2.png"/><Relationship Id="rId2" Type="http://schemas.openxmlformats.org/officeDocument/2006/relationships/image" Target="../media/image48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81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4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7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8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" Target="slide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image" Target="../media/image2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13" Type="http://schemas.openxmlformats.org/officeDocument/2006/relationships/slide" Target="slide73.xml"/><Relationship Id="rId18" Type="http://schemas.openxmlformats.org/officeDocument/2006/relationships/slide" Target="slide88.xml"/><Relationship Id="rId3" Type="http://schemas.openxmlformats.org/officeDocument/2006/relationships/slide" Target="slide47.xml"/><Relationship Id="rId21" Type="http://schemas.openxmlformats.org/officeDocument/2006/relationships/slide" Target="slide61.xml"/><Relationship Id="rId7" Type="http://schemas.openxmlformats.org/officeDocument/2006/relationships/slide" Target="slide66.xml"/><Relationship Id="rId12" Type="http://schemas.openxmlformats.org/officeDocument/2006/relationships/slide" Target="slide70.xml"/><Relationship Id="rId17" Type="http://schemas.openxmlformats.org/officeDocument/2006/relationships/slide" Target="slide85.xml"/><Relationship Id="rId2" Type="http://schemas.openxmlformats.org/officeDocument/2006/relationships/slide" Target="slide45.xml"/><Relationship Id="rId16" Type="http://schemas.openxmlformats.org/officeDocument/2006/relationships/slide" Target="slide82.xml"/><Relationship Id="rId20" Type="http://schemas.openxmlformats.org/officeDocument/2006/relationships/slide" Target="slide55.xml"/><Relationship Id="rId1" Type="http://schemas.openxmlformats.org/officeDocument/2006/relationships/slideLayout" Target="../slideLayouts/slideLayout2.xml"/><Relationship Id="rId6" Type="http://schemas.openxmlformats.org/officeDocument/2006/relationships/slide" Target="slide68.xml"/><Relationship Id="rId11" Type="http://schemas.openxmlformats.org/officeDocument/2006/relationships/slide" Target="slide64.xml"/><Relationship Id="rId5" Type="http://schemas.openxmlformats.org/officeDocument/2006/relationships/slide" Target="slide52.xml"/><Relationship Id="rId15" Type="http://schemas.openxmlformats.org/officeDocument/2006/relationships/slide" Target="slide78.xml"/><Relationship Id="rId10" Type="http://schemas.openxmlformats.org/officeDocument/2006/relationships/slide" Target="slide58.xml"/><Relationship Id="rId19" Type="http://schemas.openxmlformats.org/officeDocument/2006/relationships/slide" Target="slide90.xml"/><Relationship Id="rId4" Type="http://schemas.openxmlformats.org/officeDocument/2006/relationships/slide" Target="slide49.xml"/><Relationship Id="rId9" Type="http://schemas.openxmlformats.org/officeDocument/2006/relationships/image" Target="../media/image1.png"/><Relationship Id="rId14" Type="http://schemas.openxmlformats.org/officeDocument/2006/relationships/slide" Target="slide7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0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4.xml"/><Relationship Id="rId4" Type="http://schemas.openxmlformats.org/officeDocument/2006/relationships/image" Target="../media/image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image" Target="../media/image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4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2.png"/><Relationship Id="rId2" Type="http://schemas.openxmlformats.org/officeDocument/2006/relationships/slide" Target="slide4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slide" Target="slide3.xml"/><Relationship Id="rId4" Type="http://schemas.openxmlformats.org/officeDocument/2006/relationships/image" Target="../media/image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image" Target="../media/image2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4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4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" Target="slide4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" Target="slide4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56.png"/><Relationship Id="rId7" Type="http://schemas.openxmlformats.org/officeDocument/2006/relationships/image" Target="../media/image2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4.xml"/><Relationship Id="rId5" Type="http://schemas.openxmlformats.org/officeDocument/2006/relationships/image" Target="../media/image1.png"/><Relationship Id="rId4" Type="http://schemas.openxmlformats.org/officeDocument/2006/relationships/slide" Target="slide3.xml"/><Relationship Id="rId9" Type="http://schemas.openxmlformats.org/officeDocument/2006/relationships/image" Target="../media/image4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58.png"/><Relationship Id="rId7" Type="http://schemas.openxmlformats.org/officeDocument/2006/relationships/image" Target="../media/image2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4.xml"/><Relationship Id="rId5" Type="http://schemas.openxmlformats.org/officeDocument/2006/relationships/image" Target="../media/image1.png"/><Relationship Id="rId4" Type="http://schemas.openxmlformats.org/officeDocument/2006/relationships/slide" Target="slide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9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4.xml"/><Relationship Id="rId4" Type="http://schemas.openxmlformats.org/officeDocument/2006/relationships/image" Target="../media/image3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" Target="slide3.xml"/><Relationship Id="rId7" Type="http://schemas.openxmlformats.org/officeDocument/2006/relationships/slide" Target="slide44.xml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4.xml"/><Relationship Id="rId5" Type="http://schemas.openxmlformats.org/officeDocument/2006/relationships/image" Target="../media/image1.png"/><Relationship Id="rId4" Type="http://schemas.openxmlformats.org/officeDocument/2006/relationships/slide" Target="slide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44.xml"/><Relationship Id="rId5" Type="http://schemas.openxmlformats.org/officeDocument/2006/relationships/image" Target="../media/image62.png"/><Relationship Id="rId4" Type="http://schemas.openxmlformats.org/officeDocument/2006/relationships/image" Target="../media/image3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4.png"/><Relationship Id="rId7" Type="http://schemas.openxmlformats.org/officeDocument/2006/relationships/slide" Target="slide44.xml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slide" Target="slide3.xml"/><Relationship Id="rId4" Type="http://schemas.openxmlformats.org/officeDocument/2006/relationships/image" Target="../media/image3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image" Target="../media/image2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4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5.png"/><Relationship Id="rId2" Type="http://schemas.openxmlformats.org/officeDocument/2006/relationships/slide" Target="slide4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slide" Target="slide3.xml"/><Relationship Id="rId4" Type="http://schemas.openxmlformats.org/officeDocument/2006/relationships/image" Target="../media/image3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3.xml"/><Relationship Id="rId7" Type="http://schemas.openxmlformats.org/officeDocument/2006/relationships/image" Target="../media/image4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4.xml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.xml"/><Relationship Id="rId4" Type="http://schemas.openxmlformats.org/officeDocument/2006/relationships/image" Target="../media/image1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" Target="slide44.xml"/><Relationship Id="rId7" Type="http://schemas.openxmlformats.org/officeDocument/2006/relationships/image" Target="../media/image4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slide" Target="slide3.xml"/><Relationship Id="rId4" Type="http://schemas.openxmlformats.org/officeDocument/2006/relationships/image" Target="../media/image2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slide" Target="slide44.xml"/><Relationship Id="rId7" Type="http://schemas.openxmlformats.org/officeDocument/2006/relationships/image" Target="../media/image1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4.png"/><Relationship Id="rId7" Type="http://schemas.openxmlformats.org/officeDocument/2006/relationships/slide" Target="slide44.xml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slide" Target="slide3.xml"/><Relationship Id="rId4" Type="http://schemas.openxmlformats.org/officeDocument/2006/relationships/image" Target="../media/image3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" Target="slide44.xml"/><Relationship Id="rId7" Type="http://schemas.openxmlformats.org/officeDocument/2006/relationships/image" Target="../media/image4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slide" Target="slide3.xml"/><Relationship Id="rId4" Type="http://schemas.openxmlformats.org/officeDocument/2006/relationships/image" Target="../media/image2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72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" Target="slide44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image" Target="../media/image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4.xml"/><Relationship Id="rId4" Type="http://schemas.openxmlformats.org/officeDocument/2006/relationships/image" Target="../media/image1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74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" Target="slide44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image" Target="../media/image4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4.xml"/><Relationship Id="rId4" Type="http://schemas.openxmlformats.org/officeDocument/2006/relationships/image" Target="../media/image1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76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" Target="slide44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image" Target="../media/image4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4.xml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8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.xml"/><Relationship Id="rId4" Type="http://schemas.openxmlformats.org/officeDocument/2006/relationships/image" Target="../media/image3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78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" Target="slide44.xml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3.xml"/><Relationship Id="rId7" Type="http://schemas.openxmlformats.org/officeDocument/2006/relationships/image" Target="../media/image4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4.xml"/><Relationship Id="rId4" Type="http://schemas.openxmlformats.org/officeDocument/2006/relationships/image" Target="../media/image1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image" Target="../media/image4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4.xml"/><Relationship Id="rId4" Type="http://schemas.openxmlformats.org/officeDocument/2006/relationships/image" Target="../media/image1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81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" Target="slide44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image" Target="../media/image4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4.xml"/><Relationship Id="rId4" Type="http://schemas.openxmlformats.org/officeDocument/2006/relationships/image" Target="../media/image1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83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" Target="slide44.xml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3.xml"/><Relationship Id="rId7" Type="http://schemas.openxmlformats.org/officeDocument/2006/relationships/image" Target="../media/image4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4.xml"/><Relationship Id="rId4" Type="http://schemas.openxmlformats.org/officeDocument/2006/relationships/image" Target="../media/image1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image" Target="../media/image4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4.xml"/><Relationship Id="rId4" Type="http://schemas.openxmlformats.org/officeDocument/2006/relationships/image" Target="../media/image1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86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" Target="slide44.xml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3.xml"/><Relationship Id="rId7" Type="http://schemas.openxmlformats.org/officeDocument/2006/relationships/image" Target="../media/image4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4.xml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44.xml"/><Relationship Id="rId7" Type="http://schemas.openxmlformats.org/officeDocument/2006/relationships/image" Target="../media/image1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90.png"/><Relationship Id="rId7" Type="http://schemas.openxmlformats.org/officeDocument/2006/relationships/slide" Target="slide3.xml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slide" Target="slide44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image" Target="../media/image3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4.xml"/><Relationship Id="rId4" Type="http://schemas.openxmlformats.org/officeDocument/2006/relationships/image" Target="../media/image1.png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93.png"/><Relationship Id="rId7" Type="http://schemas.openxmlformats.org/officeDocument/2006/relationships/image" Target="../media/image4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4.xml"/><Relationship Id="rId10" Type="http://schemas.openxmlformats.org/officeDocument/2006/relationships/image" Target="../media/image3.png"/><Relationship Id="rId4" Type="http://schemas.openxmlformats.org/officeDocument/2006/relationships/image" Target="../media/image94.png"/><Relationship Id="rId9" Type="http://schemas.openxmlformats.org/officeDocument/2006/relationships/image" Target="../media/image1.png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96.png"/><Relationship Id="rId7" Type="http://schemas.openxmlformats.org/officeDocument/2006/relationships/slide" Target="slide3.xml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slide" Target="slide44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97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" Target="slide44.xml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3.xml"/><Relationship Id="rId7" Type="http://schemas.openxmlformats.org/officeDocument/2006/relationships/image" Target="../media/image4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4.xml"/><Relationship Id="rId4" Type="http://schemas.openxmlformats.org/officeDocument/2006/relationships/image" Target="../media/image1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image" Target="../media/image4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4.xml"/><Relationship Id="rId4" Type="http://schemas.openxmlformats.org/officeDocument/2006/relationships/image" Target="../media/image1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00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" Target="slide44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image" Target="../media/image4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4.xml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0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.xml"/><Relationship Id="rId4" Type="http://schemas.openxmlformats.org/officeDocument/2006/relationships/image" Target="../media/image3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image" Target="../media/image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4.xml"/><Relationship Id="rId4" Type="http://schemas.openxmlformats.org/officeDocument/2006/relationships/image" Target="../media/image1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image" Target="../media/image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4.xml"/><Relationship Id="rId4" Type="http://schemas.openxmlformats.org/officeDocument/2006/relationships/image" Target="../media/image1.png"/></Relationships>
</file>

<file path=ppt/slides/_rels/slide92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13" Type="http://schemas.openxmlformats.org/officeDocument/2006/relationships/slide" Target="slide115.xml"/><Relationship Id="rId18" Type="http://schemas.openxmlformats.org/officeDocument/2006/relationships/slide" Target="slide128.xml"/><Relationship Id="rId3" Type="http://schemas.openxmlformats.org/officeDocument/2006/relationships/slide" Target="slide95.xml"/><Relationship Id="rId7" Type="http://schemas.openxmlformats.org/officeDocument/2006/relationships/slide" Target="slide108.xml"/><Relationship Id="rId12" Type="http://schemas.openxmlformats.org/officeDocument/2006/relationships/slide" Target="slide113.xml"/><Relationship Id="rId17" Type="http://schemas.openxmlformats.org/officeDocument/2006/relationships/slide" Target="slide126.xml"/><Relationship Id="rId2" Type="http://schemas.openxmlformats.org/officeDocument/2006/relationships/slide" Target="slide93.xml"/><Relationship Id="rId16" Type="http://schemas.openxmlformats.org/officeDocument/2006/relationships/slide" Target="slide12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00.xml"/><Relationship Id="rId11" Type="http://schemas.openxmlformats.org/officeDocument/2006/relationships/slide" Target="slide110.xml"/><Relationship Id="rId5" Type="http://schemas.openxmlformats.org/officeDocument/2006/relationships/slide" Target="slide105.xml"/><Relationship Id="rId15" Type="http://schemas.openxmlformats.org/officeDocument/2006/relationships/slide" Target="slide121.xml"/><Relationship Id="rId10" Type="http://schemas.openxmlformats.org/officeDocument/2006/relationships/slide" Target="slide103.xml"/><Relationship Id="rId4" Type="http://schemas.openxmlformats.org/officeDocument/2006/relationships/slide" Target="slide97.xml"/><Relationship Id="rId9" Type="http://schemas.openxmlformats.org/officeDocument/2006/relationships/image" Target="../media/image1.png"/><Relationship Id="rId14" Type="http://schemas.openxmlformats.org/officeDocument/2006/relationships/slide" Target="slide118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04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" Target="slide9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image" Target="../media/image4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92.xml"/><Relationship Id="rId4" Type="http://schemas.openxmlformats.org/officeDocument/2006/relationships/image" Target="../media/image1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06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" Target="slide92.xml"/></Relationships>
</file>

<file path=ppt/slides/_rels/slide9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08.png"/><Relationship Id="rId7" Type="http://schemas.openxmlformats.org/officeDocument/2006/relationships/image" Target="../media/image2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92.xml"/><Relationship Id="rId5" Type="http://schemas.openxmlformats.org/officeDocument/2006/relationships/image" Target="../media/image1.png"/><Relationship Id="rId4" Type="http://schemas.openxmlformats.org/officeDocument/2006/relationships/slide" Target="slide3.xml"/><Relationship Id="rId9" Type="http://schemas.openxmlformats.org/officeDocument/2006/relationships/image" Target="../media/image109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10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" Target="slide92.xml"/></Relationships>
</file>

<file path=ppt/slides/_rels/slide9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12.png"/><Relationship Id="rId7" Type="http://schemas.openxmlformats.org/officeDocument/2006/relationships/image" Target="../media/image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92.xml"/><Relationship Id="rId5" Type="http://schemas.openxmlformats.org/officeDocument/2006/relationships/image" Target="../media/image1.png"/><Relationship Id="rId4" Type="http://schemas.openxmlformats.org/officeDocument/2006/relationships/slide" Target="slide3.xml"/><Relationship Id="rId9" Type="http://schemas.openxmlformats.org/officeDocument/2006/relationships/image" Target="../media/image3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image" Target="../media/image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92.xml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3568" y="260648"/>
            <a:ext cx="7772400" cy="1470025"/>
          </a:xfrm>
        </p:spPr>
        <p:txBody>
          <a:bodyPr/>
          <a:lstStyle/>
          <a:p>
            <a:r>
              <a:rPr lang="en-GB" dirty="0" smtClean="0"/>
              <a:t>Core </a:t>
            </a:r>
            <a:r>
              <a:rPr lang="en-GB" dirty="0"/>
              <a:t>2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69368" y="2016423"/>
            <a:ext cx="6400800" cy="1752600"/>
          </a:xfrm>
        </p:spPr>
        <p:txBody>
          <a:bodyPr/>
          <a:lstStyle/>
          <a:p>
            <a:r>
              <a:rPr lang="en-GB" dirty="0" smtClean="0"/>
              <a:t>Revision Past Paper Questions</a:t>
            </a:r>
          </a:p>
          <a:p>
            <a:r>
              <a:rPr lang="en-GB" dirty="0" smtClean="0"/>
              <a:t>(Edexcel)</a:t>
            </a:r>
            <a:endParaRPr lang="en-GB" dirty="0"/>
          </a:p>
        </p:txBody>
      </p:sp>
      <p:pic>
        <p:nvPicPr>
          <p:cNvPr id="6" name="Picture 7" descr="http://www.thecyrenians.org/Resources/Tyneside%20Cyrenians/News/Home_News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2996952"/>
            <a:ext cx="704316" cy="666752"/>
          </a:xfrm>
          <a:prstGeom prst="rect">
            <a:avLst/>
          </a:prstGeom>
          <a:noFill/>
        </p:spPr>
      </p:pic>
      <p:pic>
        <p:nvPicPr>
          <p:cNvPr id="7" name="Picture 11" descr="Back Icon - back, go back, green, previous, return, hand draw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71800" y="3068960"/>
            <a:ext cx="643138" cy="643138"/>
          </a:xfrm>
          <a:prstGeom prst="rect">
            <a:avLst/>
          </a:prstGeom>
          <a:noFill/>
        </p:spPr>
      </p:pic>
      <p:pic>
        <p:nvPicPr>
          <p:cNvPr id="8" name="Picture 27" descr="http://3.bp.blogspot.com/-zbmfhP5Vxv4/ToIMG2UosrI/AAAAAAAAAnk/AMvy3HEN9xE/s1600/Superman-Logo-psd9639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2996952"/>
            <a:ext cx="1435360" cy="954514"/>
          </a:xfrm>
          <a:prstGeom prst="rect">
            <a:avLst/>
          </a:prstGeom>
          <a:noFill/>
        </p:spPr>
      </p:pic>
      <p:pic>
        <p:nvPicPr>
          <p:cNvPr id="9" name="Picture 4" descr="http://www.clker.com/cliparts/0/6/0/4/1242257942641856013NYCS-bull-trans-Q.svg.hi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08304" y="2852936"/>
            <a:ext cx="1197768" cy="119776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539552" y="3861048"/>
            <a:ext cx="15121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Go back to home screen to select a topic</a:t>
            </a:r>
            <a:endParaRPr lang="en-GB" dirty="0"/>
          </a:p>
        </p:txBody>
      </p:sp>
      <p:sp>
        <p:nvSpPr>
          <p:cNvPr id="11" name="TextBox 10"/>
          <p:cNvSpPr txBox="1"/>
          <p:nvPr/>
        </p:nvSpPr>
        <p:spPr>
          <a:xfrm>
            <a:off x="2339752" y="3861048"/>
            <a:ext cx="15121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Go back to topic screen to select a question</a:t>
            </a:r>
            <a:endParaRPr lang="en-GB" dirty="0"/>
          </a:p>
        </p:txBody>
      </p:sp>
      <p:sp>
        <p:nvSpPr>
          <p:cNvPr id="12" name="TextBox 11"/>
          <p:cNvSpPr txBox="1"/>
          <p:nvPr/>
        </p:nvSpPr>
        <p:spPr>
          <a:xfrm>
            <a:off x="4716016" y="3861048"/>
            <a:ext cx="15121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Go to the mark scheme for that question</a:t>
            </a:r>
            <a:endParaRPr lang="en-GB" dirty="0"/>
          </a:p>
        </p:txBody>
      </p:sp>
      <p:sp>
        <p:nvSpPr>
          <p:cNvPr id="13" name="TextBox 12"/>
          <p:cNvSpPr txBox="1"/>
          <p:nvPr/>
        </p:nvSpPr>
        <p:spPr>
          <a:xfrm>
            <a:off x="7164288" y="3861048"/>
            <a:ext cx="15121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Go back to the question from the mark scheme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4642316" y="5112869"/>
            <a:ext cx="15816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i="1" dirty="0" smtClean="0"/>
              <a:t>Or see more solutions</a:t>
            </a:r>
            <a:endParaRPr lang="en-GB" i="1" dirty="0"/>
          </a:p>
        </p:txBody>
      </p:sp>
      <p:sp>
        <p:nvSpPr>
          <p:cNvPr id="14" name="TextBox 13"/>
          <p:cNvSpPr txBox="1"/>
          <p:nvPr/>
        </p:nvSpPr>
        <p:spPr>
          <a:xfrm>
            <a:off x="7094848" y="5112868"/>
            <a:ext cx="15816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i="1" dirty="0" smtClean="0"/>
              <a:t>Or go back to first solutions</a:t>
            </a:r>
            <a:endParaRPr lang="en-GB" i="1" dirty="0"/>
          </a:p>
        </p:txBody>
      </p:sp>
      <p:sp>
        <p:nvSpPr>
          <p:cNvPr id="16" name="Rectangle 15">
            <a:hlinkClick r:id="" action="ppaction://hlinkshowjump?jump=nextslide"/>
          </p:cNvPr>
          <p:cNvSpPr/>
          <p:nvPr/>
        </p:nvSpPr>
        <p:spPr>
          <a:xfrm>
            <a:off x="8506072" y="6381328"/>
            <a:ext cx="637928" cy="4766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Next</a:t>
            </a:r>
            <a:endParaRPr lang="en-GB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5" y="332656"/>
            <a:ext cx="8928990" cy="2563186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107505" y="332656"/>
            <a:ext cx="8928989" cy="15458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6" name="Rectangle 5"/>
          <p:cNvSpPr/>
          <p:nvPr/>
        </p:nvSpPr>
        <p:spPr>
          <a:xfrm>
            <a:off x="107505" y="1878468"/>
            <a:ext cx="8928989" cy="10387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2007</a:t>
            </a:r>
            <a:endParaRPr lang="en-GB" dirty="0"/>
          </a:p>
        </p:txBody>
      </p:sp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6191248"/>
            <a:ext cx="1002635" cy="666752"/>
          </a:xfrm>
          <a:prstGeom prst="rect">
            <a:avLst/>
          </a:prstGeom>
          <a:noFill/>
        </p:spPr>
      </p:pic>
      <p:pic>
        <p:nvPicPr>
          <p:cNvPr id="14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5760" y="4954000"/>
            <a:ext cx="936104" cy="936104"/>
          </a:xfrm>
          <a:prstGeom prst="rect">
            <a:avLst/>
          </a:prstGeom>
          <a:noFill/>
        </p:spPr>
      </p:pic>
      <p:pic>
        <p:nvPicPr>
          <p:cNvPr id="15" name="Picture 14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433160" y="5443720"/>
            <a:ext cx="643138" cy="643138"/>
          </a:xfrm>
          <a:prstGeom prst="rect">
            <a:avLst/>
          </a:prstGeom>
          <a:noFill/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38102" y="3179990"/>
            <a:ext cx="7395058" cy="3561378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038102" y="3179990"/>
            <a:ext cx="7388534" cy="35613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8" grpId="0" animBg="1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5" name="Picture 4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500862" y="5445224"/>
            <a:ext cx="643138" cy="643138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5496" y="4462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2008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6164000"/>
            <a:ext cx="1043608" cy="693999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505" y="1772816"/>
            <a:ext cx="8928990" cy="2131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238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608127"/>
            <a:ext cx="8928992" cy="564174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2008</a:t>
            </a:r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118796" y="608128"/>
            <a:ext cx="8917700" cy="25007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Method 1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118796" y="3108905"/>
            <a:ext cx="8917700" cy="31645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Method 2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96" y="4711791"/>
            <a:ext cx="1197768" cy="1197768"/>
          </a:xfrm>
          <a:prstGeom prst="rect">
            <a:avLst/>
          </a:prstGeom>
          <a:noFill/>
        </p:spPr>
      </p:pic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5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68781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435" y="188640"/>
            <a:ext cx="8069130" cy="648072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37435" y="188640"/>
            <a:ext cx="8069130" cy="64807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Notes</a:t>
            </a:r>
            <a:endParaRPr lang="en-GB" sz="2800" b="1" dirty="0"/>
          </a:p>
        </p:txBody>
      </p:sp>
      <p:pic>
        <p:nvPicPr>
          <p:cNvPr id="5" name="Picture 4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4" name="Picture 7" descr="http://www.thecyrenians.org/Resources/Tyneside%20Cyrenians/News/Home_News1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395372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76101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5" name="Picture 4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733256"/>
            <a:ext cx="1435360" cy="95451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2008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9512" y="2817497"/>
            <a:ext cx="8784976" cy="122300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6" y="2089139"/>
            <a:ext cx="9073008" cy="267972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5496" y="2089138"/>
            <a:ext cx="9073008" cy="11238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35496" y="3212976"/>
            <a:ext cx="9073008" cy="15558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5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877272"/>
            <a:ext cx="980728" cy="98072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2008</a:t>
            </a:r>
            <a:endParaRPr lang="en-GB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5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165304"/>
            <a:ext cx="933366" cy="620688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5496" y="4462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2009</a:t>
            </a:r>
            <a:endParaRPr lang="en-GB" dirty="0"/>
          </a:p>
        </p:txBody>
      </p:sp>
      <p:pic>
        <p:nvPicPr>
          <p:cNvPr id="7" name="Picture 6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24328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497" y="1412776"/>
            <a:ext cx="9073006" cy="187717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936795"/>
            <a:ext cx="8928992" cy="4726542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2009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107504" y="936795"/>
            <a:ext cx="8928992" cy="22041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107504" y="3131851"/>
            <a:ext cx="8928992" cy="253148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N</a:t>
            </a:r>
            <a:r>
              <a:rPr lang="en-GB" sz="2800" b="1" dirty="0" smtClean="0"/>
              <a:t>otes</a:t>
            </a:r>
            <a:endParaRPr lang="en-GB" sz="2800" b="1" dirty="0"/>
          </a:p>
        </p:txBody>
      </p:sp>
      <p:pic>
        <p:nvPicPr>
          <p:cNvPr id="12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475656" y="5733256"/>
            <a:ext cx="1197768" cy="1197768"/>
          </a:xfrm>
          <a:prstGeom prst="rect">
            <a:avLst/>
          </a:prstGeom>
          <a:noFill/>
        </p:spPr>
      </p:pic>
      <p:pic>
        <p:nvPicPr>
          <p:cNvPr id="14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7" y="1423130"/>
            <a:ext cx="9073006" cy="4011740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2009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35497" y="1423130"/>
            <a:ext cx="9051354" cy="27259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Alternative Methods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35497" y="4149080"/>
            <a:ext cx="9051354" cy="12857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Special Cases</a:t>
            </a:r>
            <a:endParaRPr lang="en-GB" sz="2800" b="1" dirty="0"/>
          </a:p>
        </p:txBody>
      </p:sp>
      <p:pic>
        <p:nvPicPr>
          <p:cNvPr id="12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5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-27384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2009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496" y="2184036"/>
            <a:ext cx="9073008" cy="248992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5" y="692696"/>
            <a:ext cx="8928990" cy="436869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7506" y="692696"/>
            <a:ext cx="8928990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107506" y="1340768"/>
            <a:ext cx="8928990" cy="37442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2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-27384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2009</a:t>
            </a:r>
            <a:endParaRPr lang="en-GB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7" y="813398"/>
            <a:ext cx="8352926" cy="5231204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395536" y="813398"/>
            <a:ext cx="8352927" cy="52063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2007</a:t>
            </a:r>
            <a:endParaRPr lang="en-GB" dirty="0"/>
          </a:p>
        </p:txBody>
      </p:sp>
      <p:pic>
        <p:nvPicPr>
          <p:cNvPr id="11" name="Picture 10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36512" y="5970390"/>
            <a:ext cx="936104" cy="936104"/>
          </a:xfrm>
          <a:prstGeom prst="rect">
            <a:avLst/>
          </a:prstGeom>
          <a:noFill/>
        </p:spPr>
      </p:pic>
      <p:pic>
        <p:nvPicPr>
          <p:cNvPr id="12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1793" y="4462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2010</a:t>
            </a:r>
            <a:endParaRPr lang="en-GB" dirty="0"/>
          </a:p>
        </p:txBody>
      </p:sp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2453" y="5949280"/>
            <a:ext cx="1002635" cy="666752"/>
          </a:xfrm>
          <a:prstGeom prst="rect">
            <a:avLst/>
          </a:prstGeom>
          <a:noFill/>
        </p:spPr>
      </p:pic>
      <p:pic>
        <p:nvPicPr>
          <p:cNvPr id="7" name="Picture 6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04658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793" y="1350205"/>
            <a:ext cx="9076711" cy="215080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1759" y="4701902"/>
            <a:ext cx="6257925" cy="2057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842" y="413956"/>
            <a:ext cx="8640960" cy="411932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97841" y="413956"/>
            <a:ext cx="8640961" cy="7523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6" name="Rectangle 5"/>
          <p:cNvSpPr/>
          <p:nvPr/>
        </p:nvSpPr>
        <p:spPr>
          <a:xfrm>
            <a:off x="497843" y="1169368"/>
            <a:ext cx="8640959" cy="33608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2181759" y="4701902"/>
            <a:ext cx="6257925" cy="2057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Alternative A</a:t>
            </a:r>
            <a:endParaRPr lang="en-GB" sz="2800" b="1" dirty="0"/>
          </a:p>
        </p:txBody>
      </p:sp>
      <p:pic>
        <p:nvPicPr>
          <p:cNvPr id="12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75656" y="5733256"/>
            <a:ext cx="1197768" cy="1197768"/>
          </a:xfrm>
          <a:prstGeom prst="rect">
            <a:avLst/>
          </a:prstGeom>
          <a:noFill/>
        </p:spPr>
      </p:pic>
      <p:pic>
        <p:nvPicPr>
          <p:cNvPr id="14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31793" y="4462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2010</a:t>
            </a:r>
            <a:endParaRPr lang="en-GB" dirty="0"/>
          </a:p>
        </p:txBody>
      </p:sp>
      <p:pic>
        <p:nvPicPr>
          <p:cNvPr id="4" name="Picture 7" descr="http://www.thecyrenians.org/Resources/Tyneside%20Cyrenians/News/Home_News1.pn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64" y="980728"/>
            <a:ext cx="8940072" cy="4896544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101965" y="980728"/>
            <a:ext cx="8940072" cy="936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6" name="Rectangle 5"/>
          <p:cNvSpPr/>
          <p:nvPr/>
        </p:nvSpPr>
        <p:spPr>
          <a:xfrm>
            <a:off x="101964" y="1916832"/>
            <a:ext cx="8940072" cy="39604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2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496" y="5695379"/>
            <a:ext cx="1197768" cy="119776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-7195" y="-7341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2010</a:t>
            </a:r>
            <a:endParaRPr lang="en-GB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5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504" y="1628800"/>
            <a:ext cx="8928992" cy="234642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2010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51635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124744"/>
            <a:ext cx="8928992" cy="3661804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5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858" y="5660232"/>
            <a:ext cx="1197768" cy="1197768"/>
          </a:xfrm>
          <a:prstGeom prst="rect">
            <a:avLst/>
          </a:prstGeom>
          <a:noFill/>
        </p:spPr>
      </p:pic>
      <p:pic>
        <p:nvPicPr>
          <p:cNvPr id="6" name="Picture 5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107505" y="1124744"/>
            <a:ext cx="8928992" cy="25707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107504" y="3695475"/>
            <a:ext cx="8928992" cy="10910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2010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73826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2011</a:t>
            </a:r>
            <a:endParaRPr lang="en-GB" dirty="0"/>
          </a:p>
        </p:txBody>
      </p:sp>
      <p:pic>
        <p:nvPicPr>
          <p:cNvPr id="6" name="Picture 5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504" y="1196752"/>
            <a:ext cx="8928990" cy="2393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785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558" y="278040"/>
            <a:ext cx="8640960" cy="5876548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2011</a:t>
            </a:r>
            <a:endParaRPr lang="en-GB" dirty="0"/>
          </a:p>
        </p:txBody>
      </p:sp>
      <p:pic>
        <p:nvPicPr>
          <p:cNvPr id="6" name="Picture 5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231558" y="278041"/>
            <a:ext cx="8640960" cy="25748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231557" y="2889596"/>
            <a:ext cx="8640961" cy="32649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419415" y="5695379"/>
            <a:ext cx="1197768" cy="1197768"/>
          </a:xfrm>
          <a:prstGeom prst="rect">
            <a:avLst/>
          </a:prstGeom>
          <a:noFill/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96267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950" y="188640"/>
            <a:ext cx="8420100" cy="16192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505" y="1844824"/>
            <a:ext cx="8562975" cy="44005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-99392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2011</a:t>
            </a:r>
            <a:endParaRPr lang="en-GB" dirty="0"/>
          </a:p>
        </p:txBody>
      </p:sp>
      <p:sp>
        <p:nvSpPr>
          <p:cNvPr id="8" name="Rectangle 7"/>
          <p:cNvSpPr/>
          <p:nvPr/>
        </p:nvSpPr>
        <p:spPr>
          <a:xfrm>
            <a:off x="329505" y="188640"/>
            <a:ext cx="8452545" cy="16192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329505" y="1844824"/>
            <a:ext cx="8562975" cy="44005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5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108520" y="5805264"/>
            <a:ext cx="1125760" cy="1125760"/>
          </a:xfrm>
          <a:prstGeom prst="rect">
            <a:avLst/>
          </a:prstGeom>
          <a:noFill/>
        </p:spPr>
      </p:pic>
      <p:pic>
        <p:nvPicPr>
          <p:cNvPr id="7" name="Picture 6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26119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-99392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2011</a:t>
            </a:r>
            <a:endParaRPr lang="en-GB" dirty="0"/>
          </a:p>
        </p:txBody>
      </p:sp>
      <p:pic>
        <p:nvPicPr>
          <p:cNvPr id="6" name="Picture 5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504" y="1772816"/>
            <a:ext cx="8928992" cy="1710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177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952" y="1436834"/>
            <a:ext cx="8882544" cy="250343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-99392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2011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153953" y="1436834"/>
            <a:ext cx="8882544" cy="13440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153952" y="2804541"/>
            <a:ext cx="8882545" cy="113572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1" name="Picture 10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19415" y="5695379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4" name="Picture 7" descr="http://www.thecyrenians.org/Resources/Tyneside%20Cyrenians/News/Home_News1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22576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5" name="Picture 4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733256"/>
            <a:ext cx="1435360" cy="95451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2007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497" y="764704"/>
            <a:ext cx="9073006" cy="286179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539" y="348323"/>
            <a:ext cx="8467725" cy="5591175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-99392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2011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324538" y="345644"/>
            <a:ext cx="8467726" cy="23632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324539" y="2708920"/>
            <a:ext cx="8467726" cy="32541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1" name="Picture 10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858" y="5660232"/>
            <a:ext cx="1197768" cy="1197768"/>
          </a:xfrm>
          <a:prstGeom prst="rect">
            <a:avLst/>
          </a:prstGeom>
          <a:noFill/>
        </p:spPr>
      </p:pic>
      <p:pic>
        <p:nvPicPr>
          <p:cNvPr id="12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84548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7314" y="476672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2012</a:t>
            </a:r>
            <a:endParaRPr lang="en-GB" dirty="0"/>
          </a:p>
        </p:txBody>
      </p:sp>
      <p:pic>
        <p:nvPicPr>
          <p:cNvPr id="7" name="Picture 6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98094" y="5368282"/>
            <a:ext cx="643138" cy="643138"/>
          </a:xfrm>
          <a:prstGeom prst="rect">
            <a:avLst/>
          </a:prstGeom>
          <a:noFill/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537" y="5877272"/>
            <a:ext cx="1439269" cy="957114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9512" y="1892231"/>
            <a:ext cx="8763000" cy="2257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082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9787" y="0"/>
            <a:ext cx="7549077" cy="6021288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2012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1129787" y="0"/>
            <a:ext cx="7549077" cy="13407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1129787" y="1340768"/>
            <a:ext cx="7549078" cy="9889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1" name="Picture 10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858" y="5660232"/>
            <a:ext cx="1197768" cy="1197768"/>
          </a:xfrm>
          <a:prstGeom prst="rect">
            <a:avLst/>
          </a:prstGeom>
          <a:noFill/>
        </p:spPr>
      </p:pic>
      <p:pic>
        <p:nvPicPr>
          <p:cNvPr id="12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668344" y="6214862"/>
            <a:ext cx="643138" cy="643138"/>
          </a:xfrm>
          <a:prstGeom prst="rect">
            <a:avLst/>
          </a:prstGeom>
          <a:noFill/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76768" y="6021288"/>
            <a:ext cx="6274904" cy="815383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129787" y="2329764"/>
            <a:ext cx="7549077" cy="1963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4" name="Rectangle 13"/>
          <p:cNvSpPr/>
          <p:nvPr/>
        </p:nvSpPr>
        <p:spPr>
          <a:xfrm>
            <a:off x="1129786" y="4293096"/>
            <a:ext cx="7549078" cy="17281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5" name="Rectangle 14"/>
          <p:cNvSpPr/>
          <p:nvPr/>
        </p:nvSpPr>
        <p:spPr>
          <a:xfrm>
            <a:off x="1332597" y="6021288"/>
            <a:ext cx="6335747" cy="8367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983825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3" grpId="0" animBg="1"/>
      <p:bldP spid="14" grpId="0" animBg="1"/>
      <p:bldP spid="15" grpId="0" animBg="1"/>
    </p:bld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2012</a:t>
            </a:r>
            <a:endParaRPr lang="en-GB" dirty="0"/>
          </a:p>
        </p:txBody>
      </p:sp>
      <p:pic>
        <p:nvPicPr>
          <p:cNvPr id="6" name="Picture 5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876400"/>
            <a:ext cx="1435360" cy="954514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6383" y="2060848"/>
            <a:ext cx="8905875" cy="1228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02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1" y="558249"/>
            <a:ext cx="8159448" cy="530674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11560" y="3933056"/>
            <a:ext cx="8172049" cy="19523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Notes</a:t>
            </a:r>
            <a:endParaRPr lang="en-GB" sz="2800" b="1" dirty="0"/>
          </a:p>
        </p:txBody>
      </p:sp>
      <p:sp>
        <p:nvSpPr>
          <p:cNvPr id="5" name="TextBox 4"/>
          <p:cNvSpPr txBox="1"/>
          <p:nvPr/>
        </p:nvSpPr>
        <p:spPr>
          <a:xfrm rot="18006600">
            <a:off x="-251637" y="174216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2012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611560" y="558249"/>
            <a:ext cx="8159449" cy="337480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3" name="Picture 12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858" y="5660232"/>
            <a:ext cx="1197768" cy="1197768"/>
          </a:xfrm>
          <a:prstGeom prst="rect">
            <a:avLst/>
          </a:prstGeom>
          <a:noFill/>
        </p:spPr>
      </p:pic>
      <p:pic>
        <p:nvPicPr>
          <p:cNvPr id="14" name="Picture 13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68344" y="6214862"/>
            <a:ext cx="643138" cy="643138"/>
          </a:xfrm>
          <a:prstGeom prst="rect">
            <a:avLst/>
          </a:prstGeom>
          <a:noFill/>
        </p:spPr>
      </p:pic>
      <p:pic>
        <p:nvPicPr>
          <p:cNvPr id="4" name="Picture 7" descr="http://www.thecyrenians.org/Resources/Tyneside%20Cyrenians/News/Home_News1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5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321217" y="5885392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42670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  <p:bldP spid="6" grpId="0" animBg="1"/>
    </p:bld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858" y="5660232"/>
            <a:ext cx="1197768" cy="1197768"/>
          </a:xfrm>
          <a:prstGeom prst="rect">
            <a:avLst/>
          </a:prstGeom>
          <a:noFill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887" y="1385887"/>
            <a:ext cx="8658225" cy="408622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42886" y="1385887"/>
            <a:ext cx="8658225" cy="10350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Alternative Method</a:t>
            </a:r>
            <a:endParaRPr lang="en-GB" sz="28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290330" y="174216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2012</a:t>
            </a:r>
            <a:endParaRPr lang="en-GB" dirty="0"/>
          </a:p>
        </p:txBody>
      </p:sp>
      <p:pic>
        <p:nvPicPr>
          <p:cNvPr id="8" name="Picture 7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68344" y="6214862"/>
            <a:ext cx="643138" cy="643138"/>
          </a:xfrm>
          <a:prstGeom prst="rect">
            <a:avLst/>
          </a:prstGeom>
          <a:noFill/>
        </p:spPr>
      </p:pic>
      <p:pic>
        <p:nvPicPr>
          <p:cNvPr id="9" name="Picture 7" descr="http://www.thecyrenians.org/Resources/Tyneside%20Cyrenians/News/Home_News1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242885" y="2420888"/>
            <a:ext cx="8658225" cy="15841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Common Slips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242885" y="3994273"/>
            <a:ext cx="8658225" cy="14778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Special Case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766069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11" grpId="0" animBg="1"/>
    </p:bld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-33218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2013</a:t>
            </a:r>
            <a:endParaRPr lang="en-GB" dirty="0"/>
          </a:p>
        </p:txBody>
      </p:sp>
      <p:pic>
        <p:nvPicPr>
          <p:cNvPr id="6" name="Picture 5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876400"/>
            <a:ext cx="1435360" cy="954514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4787" y="2362200"/>
            <a:ext cx="8734425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279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" y="919162"/>
            <a:ext cx="9029700" cy="5019675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-33218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2013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-14734" y="813833"/>
            <a:ext cx="9101584" cy="39272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57150" y="4741069"/>
            <a:ext cx="9029700" cy="11977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1" name="Picture 10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858" y="5660232"/>
            <a:ext cx="1197768" cy="1197768"/>
          </a:xfrm>
          <a:prstGeom prst="rect">
            <a:avLst/>
          </a:prstGeom>
          <a:noFill/>
        </p:spPr>
      </p:pic>
      <p:pic>
        <p:nvPicPr>
          <p:cNvPr id="12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668344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8581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2013</a:t>
            </a:r>
            <a:endParaRPr lang="en-GB" dirty="0"/>
          </a:p>
        </p:txBody>
      </p:sp>
      <p:pic>
        <p:nvPicPr>
          <p:cNvPr id="6" name="Picture 5" descr="Back Icon - back, go back, green, previous, return, hand draw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876400"/>
            <a:ext cx="1435360" cy="954514"/>
          </a:xfrm>
          <a:prstGeom prst="rect">
            <a:avLst/>
          </a:prstGeom>
          <a:noFill/>
        </p:spPr>
      </p:pic>
      <p:pic>
        <p:nvPicPr>
          <p:cNvPr id="4" name="Picture 7" descr="http://www.thecyrenians.org/Resources/Tyneside%20Cyrenians/News/Home_News1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0500" y="1757362"/>
            <a:ext cx="8763000" cy="3343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457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0487" y="1514475"/>
            <a:ext cx="9234488" cy="3829050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2013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-14734" y="744030"/>
            <a:ext cx="9144000" cy="30522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i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-14735" y="3796281"/>
            <a:ext cx="9158735" cy="15472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ii</a:t>
            </a:r>
            <a:endParaRPr lang="en-GB" sz="2800" b="1" dirty="0"/>
          </a:p>
        </p:txBody>
      </p:sp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858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12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668344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92547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6" y="476672"/>
            <a:ext cx="9073008" cy="333419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576" y="3946296"/>
            <a:ext cx="7632848" cy="1642944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35496" y="476672"/>
            <a:ext cx="9108504" cy="12380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35496" y="1714706"/>
            <a:ext cx="9108504" cy="673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35496" y="2340328"/>
            <a:ext cx="9108504" cy="14875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5" name="Picture 4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8" name="TextBox 17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2007</a:t>
            </a:r>
            <a:endParaRPr lang="en-GB" dirty="0"/>
          </a:p>
        </p:txBody>
      </p:sp>
      <p:pic>
        <p:nvPicPr>
          <p:cNvPr id="2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5733256"/>
            <a:ext cx="1435360" cy="954514"/>
          </a:xfrm>
          <a:prstGeom prst="rect">
            <a:avLst/>
          </a:prstGeom>
          <a:noFill/>
        </p:spPr>
      </p:pic>
      <p:pic>
        <p:nvPicPr>
          <p:cNvPr id="21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331640" y="5660232"/>
            <a:ext cx="1197768" cy="1197768"/>
          </a:xfrm>
          <a:prstGeom prst="rect">
            <a:avLst/>
          </a:prstGeom>
          <a:noFill/>
        </p:spPr>
      </p:pic>
      <p:sp>
        <p:nvSpPr>
          <p:cNvPr id="15" name="Rectangle 14"/>
          <p:cNvSpPr/>
          <p:nvPr/>
        </p:nvSpPr>
        <p:spPr>
          <a:xfrm>
            <a:off x="755576" y="3918208"/>
            <a:ext cx="7632848" cy="1671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5" grpId="0" animBg="1"/>
    </p:bld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hlinkClick r:id="rId2" action="ppaction://hlinksldjump"/>
          </p:cNvPr>
          <p:cNvSpPr/>
          <p:nvPr/>
        </p:nvSpPr>
        <p:spPr>
          <a:xfrm>
            <a:off x="2339752" y="1196752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2006 </a:t>
            </a:r>
            <a:endParaRPr lang="en-GB" b="1" dirty="0"/>
          </a:p>
        </p:txBody>
      </p:sp>
      <p:sp>
        <p:nvSpPr>
          <p:cNvPr id="12" name="Rectangle 11">
            <a:hlinkClick r:id="rId3" action="ppaction://hlinksldjump"/>
          </p:cNvPr>
          <p:cNvSpPr/>
          <p:nvPr/>
        </p:nvSpPr>
        <p:spPr>
          <a:xfrm>
            <a:off x="2339752" y="2348880"/>
            <a:ext cx="1584176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2007 (i)</a:t>
            </a:r>
            <a:endParaRPr lang="en-GB" b="1" dirty="0"/>
          </a:p>
        </p:txBody>
      </p:sp>
      <p:sp>
        <p:nvSpPr>
          <p:cNvPr id="13" name="Rectangle 12">
            <a:hlinkClick r:id="rId4" action="ppaction://hlinksldjump"/>
          </p:cNvPr>
          <p:cNvSpPr/>
          <p:nvPr/>
        </p:nvSpPr>
        <p:spPr>
          <a:xfrm>
            <a:off x="2339752" y="3645024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2007</a:t>
            </a:r>
            <a:endParaRPr lang="en-GB" b="1" dirty="0"/>
          </a:p>
        </p:txBody>
      </p:sp>
      <p:sp>
        <p:nvSpPr>
          <p:cNvPr id="14" name="Rectangle 13">
            <a:hlinkClick r:id="rId5" action="ppaction://hlinksldjump"/>
          </p:cNvPr>
          <p:cNvSpPr/>
          <p:nvPr/>
        </p:nvSpPr>
        <p:spPr>
          <a:xfrm>
            <a:off x="2339752" y="5373216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2009</a:t>
            </a:r>
            <a:endParaRPr lang="en-GB" b="1" dirty="0"/>
          </a:p>
        </p:txBody>
      </p:sp>
      <p:sp>
        <p:nvSpPr>
          <p:cNvPr id="17" name="Rectangle 16">
            <a:hlinkClick r:id="rId6" action="ppaction://hlinksldjump"/>
          </p:cNvPr>
          <p:cNvSpPr/>
          <p:nvPr/>
        </p:nvSpPr>
        <p:spPr>
          <a:xfrm>
            <a:off x="2339752" y="5949280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2009</a:t>
            </a:r>
            <a:endParaRPr lang="en-GB" b="1" dirty="0"/>
          </a:p>
        </p:txBody>
      </p:sp>
      <p:sp>
        <p:nvSpPr>
          <p:cNvPr id="18" name="Rectangle 17">
            <a:hlinkClick r:id="rId7" action="ppaction://hlinksldjump"/>
          </p:cNvPr>
          <p:cNvSpPr/>
          <p:nvPr/>
        </p:nvSpPr>
        <p:spPr>
          <a:xfrm>
            <a:off x="2339752" y="1772816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2006</a:t>
            </a:r>
            <a:endParaRPr lang="en-GB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2133539" y="149335"/>
            <a:ext cx="423866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 smtClean="0">
                <a:latin typeface="Comic Sans MS" pitchFamily="66" charset="0"/>
              </a:rPr>
              <a:t>Differentiation</a:t>
            </a:r>
            <a:endParaRPr lang="en-GB" sz="4400" dirty="0">
              <a:latin typeface="Comic Sans MS" pitchFamily="66" charset="0"/>
            </a:endParaRPr>
          </a:p>
        </p:txBody>
      </p:sp>
      <p:pic>
        <p:nvPicPr>
          <p:cNvPr id="20" name="Picture 7" descr="http://www.thecyrenians.org/Resources/Tyneside%20Cyrenians/News/Home_News1.pn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21" name="Rectangle 20">
            <a:hlinkClick r:id="rId10" action="ppaction://hlinksldjump"/>
          </p:cNvPr>
          <p:cNvSpPr/>
          <p:nvPr/>
        </p:nvSpPr>
        <p:spPr>
          <a:xfrm>
            <a:off x="2339752" y="4221088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2008</a:t>
            </a:r>
            <a:endParaRPr lang="en-GB" b="1" dirty="0"/>
          </a:p>
        </p:txBody>
      </p:sp>
      <p:sp>
        <p:nvSpPr>
          <p:cNvPr id="22" name="Rectangle 21">
            <a:hlinkClick r:id="rId11" action="ppaction://hlinksldjump"/>
          </p:cNvPr>
          <p:cNvSpPr/>
          <p:nvPr/>
        </p:nvSpPr>
        <p:spPr>
          <a:xfrm>
            <a:off x="2339752" y="4797152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2008 </a:t>
            </a:r>
            <a:endParaRPr lang="en-GB" b="1" dirty="0"/>
          </a:p>
        </p:txBody>
      </p:sp>
      <p:sp>
        <p:nvSpPr>
          <p:cNvPr id="15" name="Rectangle 14">
            <a:hlinkClick r:id="rId12" action="ppaction://hlinksldjump"/>
          </p:cNvPr>
          <p:cNvSpPr/>
          <p:nvPr/>
        </p:nvSpPr>
        <p:spPr>
          <a:xfrm>
            <a:off x="4427984" y="1219399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2010</a:t>
            </a:r>
            <a:endParaRPr lang="en-GB" b="1" dirty="0"/>
          </a:p>
        </p:txBody>
      </p:sp>
      <p:sp>
        <p:nvSpPr>
          <p:cNvPr id="16" name="Rectangle 15">
            <a:hlinkClick r:id="rId13" action="ppaction://hlinksldjump"/>
          </p:cNvPr>
          <p:cNvSpPr/>
          <p:nvPr/>
        </p:nvSpPr>
        <p:spPr>
          <a:xfrm>
            <a:off x="4427984" y="1795463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2010 (i)</a:t>
            </a:r>
            <a:endParaRPr lang="en-GB" b="1" dirty="0"/>
          </a:p>
        </p:txBody>
      </p:sp>
      <p:sp>
        <p:nvSpPr>
          <p:cNvPr id="24" name="Rectangle 23">
            <a:hlinkClick r:id="rId14" action="ppaction://hlinksldjump"/>
          </p:cNvPr>
          <p:cNvSpPr/>
          <p:nvPr/>
        </p:nvSpPr>
        <p:spPr>
          <a:xfrm>
            <a:off x="4427984" y="3019598"/>
            <a:ext cx="1584176" cy="5534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2011</a:t>
            </a:r>
            <a:endParaRPr lang="en-GB" b="1" dirty="0"/>
          </a:p>
        </p:txBody>
      </p:sp>
      <p:sp>
        <p:nvSpPr>
          <p:cNvPr id="25" name="Rectangle 24">
            <a:hlinkClick r:id="rId15" action="ppaction://hlinksldjump"/>
          </p:cNvPr>
          <p:cNvSpPr/>
          <p:nvPr/>
        </p:nvSpPr>
        <p:spPr>
          <a:xfrm>
            <a:off x="4427984" y="3645024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2011 </a:t>
            </a:r>
            <a:endParaRPr lang="en-GB" b="1" dirty="0"/>
          </a:p>
        </p:txBody>
      </p:sp>
      <p:sp>
        <p:nvSpPr>
          <p:cNvPr id="27" name="Rectangle 26">
            <a:hlinkClick r:id="rId16" action="ppaction://hlinksldjump"/>
          </p:cNvPr>
          <p:cNvSpPr/>
          <p:nvPr/>
        </p:nvSpPr>
        <p:spPr>
          <a:xfrm>
            <a:off x="4427984" y="4221088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2012</a:t>
            </a:r>
            <a:endParaRPr lang="en-GB" b="1" dirty="0"/>
          </a:p>
        </p:txBody>
      </p:sp>
      <p:sp>
        <p:nvSpPr>
          <p:cNvPr id="28" name="Rectangle 27">
            <a:hlinkClick r:id="rId17" action="ppaction://hlinksldjump"/>
          </p:cNvPr>
          <p:cNvSpPr/>
          <p:nvPr/>
        </p:nvSpPr>
        <p:spPr>
          <a:xfrm>
            <a:off x="4427984" y="4797152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2012</a:t>
            </a:r>
            <a:endParaRPr lang="en-GB" b="1" dirty="0"/>
          </a:p>
        </p:txBody>
      </p:sp>
      <p:sp>
        <p:nvSpPr>
          <p:cNvPr id="29" name="Rectangle 28">
            <a:hlinkClick r:id="rId18" action="ppaction://hlinksldjump"/>
          </p:cNvPr>
          <p:cNvSpPr/>
          <p:nvPr/>
        </p:nvSpPr>
        <p:spPr>
          <a:xfrm>
            <a:off x="4427984" y="5373216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2013</a:t>
            </a:r>
            <a:endParaRPr lang="en-GB" b="1" dirty="0"/>
          </a:p>
        </p:txBody>
      </p:sp>
      <p:sp>
        <p:nvSpPr>
          <p:cNvPr id="31" name="Rectangle 30">
            <a:hlinkClick r:id="rId19" action="ppaction://hlinksldjump"/>
          </p:cNvPr>
          <p:cNvSpPr/>
          <p:nvPr/>
        </p:nvSpPr>
        <p:spPr>
          <a:xfrm>
            <a:off x="4427984" y="5949280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2013</a:t>
            </a:r>
            <a:endParaRPr lang="en-GB" b="1" dirty="0"/>
          </a:p>
        </p:txBody>
      </p:sp>
      <p:sp>
        <p:nvSpPr>
          <p:cNvPr id="23" name="Rectangle 22">
            <a:hlinkClick r:id="rId20" action="ppaction://hlinksldjump"/>
          </p:cNvPr>
          <p:cNvSpPr/>
          <p:nvPr/>
        </p:nvSpPr>
        <p:spPr>
          <a:xfrm>
            <a:off x="4427984" y="2371526"/>
            <a:ext cx="1584176" cy="5534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2010 (ii)</a:t>
            </a:r>
            <a:endParaRPr lang="en-GB" b="1" dirty="0"/>
          </a:p>
        </p:txBody>
      </p:sp>
      <p:sp>
        <p:nvSpPr>
          <p:cNvPr id="26" name="Rectangle 25">
            <a:hlinkClick r:id="rId21" action="ppaction://hlinksldjump"/>
          </p:cNvPr>
          <p:cNvSpPr/>
          <p:nvPr/>
        </p:nvSpPr>
        <p:spPr>
          <a:xfrm>
            <a:off x="2339752" y="3019599"/>
            <a:ext cx="1584176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2007 (ii)</a:t>
            </a:r>
            <a:endParaRPr lang="en-GB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1248"/>
            <a:ext cx="1435360" cy="95451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2006</a:t>
            </a:r>
            <a:endParaRPr lang="en-GB" dirty="0"/>
          </a:p>
        </p:txBody>
      </p:sp>
      <p:pic>
        <p:nvPicPr>
          <p:cNvPr id="8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496" y="980728"/>
            <a:ext cx="9073008" cy="446381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2656"/>
            <a:ext cx="9144000" cy="553034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332656"/>
            <a:ext cx="9180512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6" name="Rectangle 5"/>
          <p:cNvSpPr/>
          <p:nvPr/>
        </p:nvSpPr>
        <p:spPr>
          <a:xfrm>
            <a:off x="0" y="1004342"/>
            <a:ext cx="9180512" cy="20328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0" y="3037172"/>
            <a:ext cx="9180512" cy="9678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C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4005064"/>
            <a:ext cx="9180512" cy="18579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2006</a:t>
            </a:r>
            <a:endParaRPr lang="en-GB" dirty="0"/>
          </a:p>
        </p:txBody>
      </p:sp>
      <p:pic>
        <p:nvPicPr>
          <p:cNvPr id="12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9643" y="2706000"/>
            <a:ext cx="7416824" cy="4107376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308304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6021288"/>
            <a:ext cx="1218794" cy="81049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2006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23728" y="67132"/>
            <a:ext cx="4248472" cy="26046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528" y="692696"/>
            <a:ext cx="8972944" cy="5472608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5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85528" y="692696"/>
            <a:ext cx="8972944" cy="12241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85528" y="1916832"/>
            <a:ext cx="8972944" cy="936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85528" y="2852936"/>
            <a:ext cx="8972944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2006</a:t>
            </a:r>
            <a:endParaRPr lang="en-GB" dirty="0"/>
          </a:p>
        </p:txBody>
      </p:sp>
      <p:sp>
        <p:nvSpPr>
          <p:cNvPr id="12" name="Rectangle 11"/>
          <p:cNvSpPr/>
          <p:nvPr/>
        </p:nvSpPr>
        <p:spPr>
          <a:xfrm>
            <a:off x="85528" y="3429000"/>
            <a:ext cx="8972944" cy="27363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2" grpId="0" animBg="1"/>
    </p:bld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2007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504" y="2060360"/>
            <a:ext cx="8928992" cy="27372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3138762"/>
            <a:ext cx="8136904" cy="281051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332656"/>
            <a:ext cx="8928992" cy="94395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05" y="1358671"/>
            <a:ext cx="8928990" cy="1709288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2007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107504" y="332656"/>
            <a:ext cx="8928991" cy="9439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107504" y="1358671"/>
            <a:ext cx="8928991" cy="17092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6" name="Rectangle 15"/>
          <p:cNvSpPr/>
          <p:nvPr/>
        </p:nvSpPr>
        <p:spPr>
          <a:xfrm>
            <a:off x="539553" y="3150022"/>
            <a:ext cx="8136904" cy="27992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475656" y="5850904"/>
            <a:ext cx="1080120" cy="1080120"/>
          </a:xfrm>
          <a:prstGeom prst="rect">
            <a:avLst/>
          </a:prstGeom>
          <a:noFill/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5949280"/>
            <a:ext cx="1366497" cy="90872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6" grpId="0" animBg="1"/>
    </p:bld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404664"/>
            <a:ext cx="8640960" cy="5621442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5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251519" y="409926"/>
            <a:ext cx="8631435" cy="56515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945577"/>
            <a:ext cx="1011815" cy="1011815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2007</a:t>
            </a:r>
            <a:endParaRPr lang="en-GB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2007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505" y="836712"/>
            <a:ext cx="8928990" cy="3769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056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5" y="548680"/>
            <a:ext cx="8928990" cy="4496286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2007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107504" y="548680"/>
            <a:ext cx="8928991" cy="18722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107504" y="2420887"/>
            <a:ext cx="8928991" cy="17933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6" name="Rectangle 15"/>
          <p:cNvSpPr/>
          <p:nvPr/>
        </p:nvSpPr>
        <p:spPr>
          <a:xfrm>
            <a:off x="107504" y="4214241"/>
            <a:ext cx="8928991" cy="8543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475656" y="5850904"/>
            <a:ext cx="1080120" cy="1080120"/>
          </a:xfrm>
          <a:prstGeom prst="rect">
            <a:avLst/>
          </a:prstGeom>
          <a:noFill/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5949280"/>
            <a:ext cx="1366497" cy="9087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84090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9249" y="44624"/>
            <a:ext cx="7423191" cy="676875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109249" y="44624"/>
            <a:ext cx="7423192" cy="67687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10" name="Picture 9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1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2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2007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66871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1815" y="44625"/>
            <a:ext cx="8096688" cy="3398007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2007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39684" y="5455287"/>
            <a:ext cx="643138" cy="643138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1011815" y="44625"/>
            <a:ext cx="8096689" cy="33980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26823" y="4397782"/>
            <a:ext cx="1080120" cy="1080120"/>
          </a:xfrm>
          <a:prstGeom prst="rect">
            <a:avLst/>
          </a:prstGeom>
          <a:noFill/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" y="5949280"/>
            <a:ext cx="1115532" cy="741828"/>
          </a:xfrm>
          <a:prstGeom prst="rect">
            <a:avLst/>
          </a:prstGeom>
          <a:noFill/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11815" y="3487257"/>
            <a:ext cx="8096688" cy="1405963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011816" y="3487256"/>
            <a:ext cx="8096688" cy="14059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trial and improvement</a:t>
            </a:r>
            <a:endParaRPr lang="en-GB" sz="2800" b="1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15532" y="4956360"/>
            <a:ext cx="7200884" cy="1640992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115531" y="4956358"/>
            <a:ext cx="7200885" cy="16409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graph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224415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  <p:bldP spid="15" grpId="0" animBg="1"/>
    </p:bld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332656"/>
            <a:ext cx="8928992" cy="3314134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5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107504" y="332656"/>
            <a:ext cx="8928991" cy="331413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945577"/>
            <a:ext cx="1011815" cy="1011815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2007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504" y="3863704"/>
            <a:ext cx="8928992" cy="150951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07504" y="3863702"/>
            <a:ext cx="8928991" cy="15095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020343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6208" y="0"/>
            <a:ext cx="2060184" cy="28192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8359" y="2819200"/>
            <a:ext cx="7144081" cy="3561543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490417" y="6153414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2007</a:t>
            </a:r>
            <a:endParaRPr lang="en-GB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656" y="4328219"/>
            <a:ext cx="7213882" cy="1771671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1475656" y="4312246"/>
            <a:ext cx="7213882" cy="17876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5" y="548680"/>
            <a:ext cx="8928990" cy="3624980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107504" y="548680"/>
            <a:ext cx="8928992" cy="936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6" name="Rectangle 5"/>
          <p:cNvSpPr/>
          <p:nvPr/>
        </p:nvSpPr>
        <p:spPr>
          <a:xfrm>
            <a:off x="107504" y="1484784"/>
            <a:ext cx="8928992" cy="18722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107504" y="3356992"/>
            <a:ext cx="8928991" cy="8402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11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475656" y="5733256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2007</a:t>
            </a:r>
            <a:endParaRPr lang="en-GB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9" grpId="0" animBg="1"/>
      <p:bldP spid="5" grpId="0" animBg="1"/>
      <p:bldP spid="6" grpId="0" animBg="1"/>
      <p:bldP spid="7" grpId="0" animBg="1"/>
    </p:bld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150" y="300037"/>
            <a:ext cx="7505700" cy="6257925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819150" y="300037"/>
            <a:ext cx="7505700" cy="176182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819150" y="2061864"/>
            <a:ext cx="7505700" cy="44960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pic>
        <p:nvPicPr>
          <p:cNvPr id="12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2007</a:t>
            </a:r>
            <a:endParaRPr lang="en-GB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6256" y="3068960"/>
            <a:ext cx="7268152" cy="3744416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5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236296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6093296"/>
            <a:ext cx="1149931" cy="76470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2008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99792" y="44624"/>
            <a:ext cx="3744416" cy="304692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443059"/>
            <a:ext cx="8448116" cy="6442325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07504" y="4509119"/>
            <a:ext cx="8448116" cy="792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2" name="Rectangle 11"/>
          <p:cNvSpPr/>
          <p:nvPr/>
        </p:nvSpPr>
        <p:spPr>
          <a:xfrm>
            <a:off x="107504" y="5301207"/>
            <a:ext cx="8448116" cy="15567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5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92280" y="6271349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36512" y="4509120"/>
            <a:ext cx="1080120" cy="1080120"/>
          </a:xfrm>
          <a:prstGeom prst="rect">
            <a:avLst/>
          </a:prstGeom>
          <a:noFill/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" y="6068230"/>
            <a:ext cx="1187624" cy="78977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1793" y="4462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2008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1658" y="2479913"/>
            <a:ext cx="361950" cy="35242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2133" y="1254370"/>
            <a:ext cx="361950" cy="35242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07504" y="443057"/>
            <a:ext cx="8448116" cy="18352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107504" y="2278278"/>
            <a:ext cx="8448116" cy="22308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9" grpId="0" animBg="1"/>
      <p:bldP spid="10" grpId="0" animBg="1"/>
    </p:bld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502" y="692696"/>
            <a:ext cx="8968996" cy="5472608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2008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87502" y="692696"/>
            <a:ext cx="896899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87502" y="1628800"/>
            <a:ext cx="8968996" cy="45354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87502" y="1196752"/>
            <a:ext cx="8968996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0" name="Picture 9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1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</p:bld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2971336"/>
            <a:ext cx="8928992" cy="3193968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5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2008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51720" y="44624"/>
            <a:ext cx="4878779" cy="28803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5" y="1300342"/>
            <a:ext cx="8928990" cy="4257316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3" name="Picture 2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5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107504" y="1300342"/>
            <a:ext cx="8928991" cy="11205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107504" y="2420888"/>
            <a:ext cx="8928991" cy="31683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2008</a:t>
            </a:r>
            <a:endParaRPr lang="en-GB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2008</a:t>
            </a:r>
            <a:endParaRPr lang="en-GB" dirty="0"/>
          </a:p>
        </p:txBody>
      </p:sp>
      <p:pic>
        <p:nvPicPr>
          <p:cNvPr id="7" name="Picture 6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805264"/>
            <a:ext cx="1327077" cy="882506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497" y="1290814"/>
            <a:ext cx="9073006" cy="2210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010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1793" y="35332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2009</a:t>
            </a:r>
            <a:endParaRPr lang="en-GB" dirty="0"/>
          </a:p>
        </p:txBody>
      </p:sp>
      <p:pic>
        <p:nvPicPr>
          <p:cNvPr id="6" name="Picture 5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497" y="1333504"/>
            <a:ext cx="9073006" cy="41909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250" y="257175"/>
            <a:ext cx="8191500" cy="63436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2009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476250" y="257175"/>
            <a:ext cx="8191500" cy="10704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476250" y="1327611"/>
            <a:ext cx="8191500" cy="20293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476250" y="3356992"/>
            <a:ext cx="8191500" cy="9292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476250" y="4267200"/>
            <a:ext cx="8191500" cy="23336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Other methods for C</a:t>
            </a:r>
            <a:endParaRPr lang="en-GB" sz="2800" b="1" dirty="0"/>
          </a:p>
        </p:txBody>
      </p:sp>
      <p:pic>
        <p:nvPicPr>
          <p:cNvPr id="11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5558" y="5229200"/>
            <a:ext cx="1080120" cy="1080120"/>
          </a:xfrm>
          <a:prstGeom prst="rect">
            <a:avLst/>
          </a:prstGeom>
          <a:noFill/>
        </p:spPr>
      </p:pic>
      <p:pic>
        <p:nvPicPr>
          <p:cNvPr id="12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214862"/>
            <a:ext cx="967125" cy="643138"/>
          </a:xfrm>
          <a:prstGeom prst="rect">
            <a:avLst/>
          </a:prstGeom>
          <a:noFill/>
        </p:spPr>
      </p:pic>
      <p:pic>
        <p:nvPicPr>
          <p:cNvPr id="13" name="Picture 12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4" name="Picture 7" descr="http://www.thecyrenians.org/Resources/Tyneside%20Cyrenians/News/Home_News1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476672"/>
            <a:ext cx="7632848" cy="76773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1412777"/>
            <a:ext cx="7635585" cy="308974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1600" y="4509718"/>
            <a:ext cx="7068319" cy="1538137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395536" y="1412776"/>
            <a:ext cx="7644383" cy="13060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2009</a:t>
            </a:r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395536" y="2718843"/>
            <a:ext cx="7635585" cy="17702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395536" y="476672"/>
            <a:ext cx="7632848" cy="7912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Alternative A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971600" y="4499421"/>
            <a:ext cx="7059521" cy="15587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pic>
        <p:nvPicPr>
          <p:cNvPr id="11" name="Picture 10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2009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49280"/>
            <a:ext cx="1366497" cy="908720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66497" y="3236590"/>
            <a:ext cx="6502088" cy="357678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31840" y="44626"/>
            <a:ext cx="2202116" cy="3168350"/>
          </a:xfrm>
          <a:prstGeom prst="rect">
            <a:avLst/>
          </a:prstGeom>
        </p:spPr>
      </p:pic>
      <p:pic>
        <p:nvPicPr>
          <p:cNvPr id="6" name="Picture 5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97" y="576655"/>
            <a:ext cx="9055806" cy="570469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4096" y="576655"/>
            <a:ext cx="9055808" cy="27083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44096" y="3284984"/>
            <a:ext cx="9055807" cy="10065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44096" y="4291489"/>
            <a:ext cx="9055807" cy="6496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2" name="Rectangle 11"/>
          <p:cNvSpPr/>
          <p:nvPr/>
        </p:nvSpPr>
        <p:spPr>
          <a:xfrm>
            <a:off x="44098" y="4941168"/>
            <a:ext cx="9055806" cy="13401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2009</a:t>
            </a:r>
            <a:endParaRPr lang="en-GB" dirty="0"/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5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7504" y="5850904"/>
            <a:ext cx="1080120" cy="108012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5" name="Picture 4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949280"/>
            <a:ext cx="1366497" cy="90872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2010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504" y="1052736"/>
            <a:ext cx="8928992" cy="27431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6" y="692696"/>
            <a:ext cx="9073008" cy="4435896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5" name="Picture 4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2010</a:t>
            </a:r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35496" y="692696"/>
            <a:ext cx="9073008" cy="30243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35496" y="3717032"/>
            <a:ext cx="9073008" cy="792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35496" y="4509120"/>
            <a:ext cx="9073008" cy="6194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259632" y="5850904"/>
            <a:ext cx="1080120" cy="1080120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5949280"/>
            <a:ext cx="1366497" cy="90872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6" y="1269230"/>
            <a:ext cx="9073008" cy="4319540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5" name="Picture 4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2010</a:t>
            </a:r>
            <a:endParaRPr lang="en-GB" dirty="0"/>
          </a:p>
        </p:txBody>
      </p:sp>
      <p:sp>
        <p:nvSpPr>
          <p:cNvPr id="8" name="Rectangle 7"/>
          <p:cNvSpPr/>
          <p:nvPr/>
        </p:nvSpPr>
        <p:spPr>
          <a:xfrm>
            <a:off x="35494" y="1269230"/>
            <a:ext cx="9073010" cy="22317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35494" y="3501008"/>
            <a:ext cx="9073010" cy="864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35495" y="4365104"/>
            <a:ext cx="9073009" cy="12236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777880"/>
            <a:ext cx="1080120" cy="108012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5" name="Picture 4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949280"/>
            <a:ext cx="1366497" cy="908720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497" y="1988840"/>
            <a:ext cx="9073006" cy="212210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2010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10640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5" y="1628800"/>
            <a:ext cx="8928990" cy="3070534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5" name="Picture 4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777880"/>
            <a:ext cx="1080120" cy="1080120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107504" y="1628800"/>
            <a:ext cx="8928991" cy="11521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107504" y="2780928"/>
            <a:ext cx="8928991" cy="19420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2010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79111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47764"/>
            <a:ext cx="8784976" cy="676247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79512" y="47764"/>
            <a:ext cx="8784976" cy="17126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179512" y="1760383"/>
            <a:ext cx="8784976" cy="10925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179512" y="2852937"/>
            <a:ext cx="8784976" cy="28072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0" y="32336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2008</a:t>
            </a:r>
            <a:endParaRPr lang="en-GB" dirty="0"/>
          </a:p>
        </p:txBody>
      </p:sp>
      <p:sp>
        <p:nvSpPr>
          <p:cNvPr id="14" name="Rectangle 13"/>
          <p:cNvSpPr/>
          <p:nvPr/>
        </p:nvSpPr>
        <p:spPr>
          <a:xfrm>
            <a:off x="179512" y="5660232"/>
            <a:ext cx="8784976" cy="11500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5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11106" y="5525587"/>
            <a:ext cx="643138" cy="643138"/>
          </a:xfrm>
          <a:prstGeom prst="rect">
            <a:avLst/>
          </a:prstGeom>
          <a:noFill/>
        </p:spPr>
      </p:pic>
      <p:pic>
        <p:nvPicPr>
          <p:cNvPr id="8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108520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99010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4" grpId="0" animBg="1"/>
    </p:bld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7" y="1480978"/>
            <a:ext cx="9073006" cy="4756334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972460"/>
            <a:ext cx="1331640" cy="885540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52120" y="104109"/>
            <a:ext cx="3456383" cy="3036857"/>
          </a:xfrm>
          <a:prstGeom prst="rect">
            <a:avLst/>
          </a:prstGeom>
        </p:spPr>
      </p:pic>
      <p:pic>
        <p:nvPicPr>
          <p:cNvPr id="9" name="Picture 8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2010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59382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6" y="337984"/>
            <a:ext cx="7776863" cy="6403384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35496" y="337984"/>
            <a:ext cx="7776863" cy="30910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35498" y="3429000"/>
            <a:ext cx="7776861" cy="333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4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08520" y="5759624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9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2010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00369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2011</a:t>
            </a:r>
            <a:endParaRPr lang="en-GB" dirty="0"/>
          </a:p>
        </p:txBody>
      </p:sp>
      <p:pic>
        <p:nvPicPr>
          <p:cNvPr id="6" name="Picture 5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949280"/>
            <a:ext cx="1366497" cy="908720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505" y="620688"/>
            <a:ext cx="8928990" cy="3208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120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599" y="45063"/>
            <a:ext cx="8136905" cy="626425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2011</a:t>
            </a:r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971599" y="45062"/>
            <a:ext cx="8136905" cy="19437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971599" y="1988840"/>
            <a:ext cx="8136905" cy="24482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2" name="Rectangle 11"/>
          <p:cNvSpPr/>
          <p:nvPr/>
        </p:nvSpPr>
        <p:spPr>
          <a:xfrm>
            <a:off x="971599" y="4437112"/>
            <a:ext cx="8136905" cy="18722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6" name="Picture 5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59632" y="5850904"/>
            <a:ext cx="1080120" cy="1080120"/>
          </a:xfrm>
          <a:prstGeom prst="rect">
            <a:avLst/>
          </a:prstGeom>
          <a:noFill/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949280"/>
            <a:ext cx="1366497" cy="908720"/>
          </a:xfrm>
          <a:prstGeom prst="rect">
            <a:avLst/>
          </a:prstGeom>
          <a:noFill/>
        </p:spPr>
      </p:pic>
      <p:pic>
        <p:nvPicPr>
          <p:cNvPr id="4" name="Picture 7" descr="http://www.thecyrenians.org/Resources/Tyneside%20Cyrenians/News/Home_News1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59862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</p:bld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047" y="2920941"/>
            <a:ext cx="8743950" cy="32861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736" y="377766"/>
            <a:ext cx="8629650" cy="254317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25046" y="377765"/>
            <a:ext cx="8634339" cy="25789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325047" y="2920941"/>
            <a:ext cx="8743949" cy="8285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325047" y="3749490"/>
            <a:ext cx="8743950" cy="24653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5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-108520" y="5805264"/>
            <a:ext cx="1080120" cy="108012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2011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52545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56" y="2204864"/>
            <a:ext cx="9093088" cy="4032448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-99392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2011</a:t>
            </a:r>
            <a:endParaRPr lang="en-GB" dirty="0"/>
          </a:p>
        </p:txBody>
      </p:sp>
      <p:pic>
        <p:nvPicPr>
          <p:cNvPr id="6" name="Picture 5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949280"/>
            <a:ext cx="1366497" cy="908720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53366" y="27826"/>
            <a:ext cx="2517199" cy="2177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51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12" y="332656"/>
            <a:ext cx="9020175" cy="5629275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61912" y="341948"/>
            <a:ext cx="9020175" cy="20789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61912" y="2420888"/>
            <a:ext cx="9020175" cy="25922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61912" y="5013176"/>
            <a:ext cx="9020175" cy="9487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13" name="Picture 12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64101" y="6220567"/>
            <a:ext cx="643138" cy="643138"/>
          </a:xfrm>
          <a:prstGeom prst="rect">
            <a:avLst/>
          </a:prstGeom>
          <a:noFill/>
        </p:spPr>
      </p:pic>
      <p:pic>
        <p:nvPicPr>
          <p:cNvPr id="14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777880"/>
            <a:ext cx="1080120" cy="108012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-20006" y="-27384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2011</a:t>
            </a:r>
            <a:endParaRPr lang="en-GB" dirty="0"/>
          </a:p>
        </p:txBody>
      </p:sp>
      <p:pic>
        <p:nvPicPr>
          <p:cNvPr id="15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62674" y="5863580"/>
            <a:ext cx="1366497" cy="9087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52960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1" grpId="0" animBg="1"/>
    </p:bld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477473"/>
            <a:ext cx="8928992" cy="590305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7504" y="461483"/>
            <a:ext cx="8928992" cy="9512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107504" y="1428767"/>
            <a:ext cx="8928992" cy="25276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107504" y="3980284"/>
            <a:ext cx="8928992" cy="24002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14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08520" y="5877272"/>
            <a:ext cx="1080120" cy="108012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-20006" y="44624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2011</a:t>
            </a:r>
            <a:endParaRPr lang="en-GB" dirty="0"/>
          </a:p>
        </p:txBody>
      </p:sp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3" name="Picture 12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96546" y="6238775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94984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1" grpId="0" animBg="1"/>
    </p:bld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2387" y="0"/>
            <a:ext cx="7079226" cy="6858000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-45293" y="-99392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2012</a:t>
            </a:r>
            <a:endParaRPr lang="en-GB" dirty="0"/>
          </a:p>
        </p:txBody>
      </p:sp>
      <p:pic>
        <p:nvPicPr>
          <p:cNvPr id="6" name="Picture 5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64288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877272"/>
            <a:ext cx="1366497" cy="9087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26088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098" y="116632"/>
            <a:ext cx="8510718" cy="6095514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686098" y="116632"/>
            <a:ext cx="8457902" cy="16835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686098" y="1800200"/>
            <a:ext cx="8457902" cy="14387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679547" y="3238920"/>
            <a:ext cx="8457902" cy="1990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686098" y="5229200"/>
            <a:ext cx="8457902" cy="96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0" y="476672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2012</a:t>
            </a:r>
            <a:endParaRPr lang="en-GB" dirty="0"/>
          </a:p>
        </p:txBody>
      </p:sp>
      <p:pic>
        <p:nvPicPr>
          <p:cNvPr id="12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191248"/>
            <a:ext cx="643138" cy="643138"/>
          </a:xfrm>
          <a:prstGeom prst="rect">
            <a:avLst/>
          </a:prstGeom>
          <a:noFill/>
        </p:spPr>
      </p:pic>
      <p:pic>
        <p:nvPicPr>
          <p:cNvPr id="14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259632" y="5850904"/>
            <a:ext cx="1080120" cy="1080120"/>
          </a:xfrm>
          <a:prstGeom prst="rect">
            <a:avLst/>
          </a:prstGeom>
          <a:noFill/>
        </p:spPr>
      </p:pic>
      <p:pic>
        <p:nvPicPr>
          <p:cNvPr id="15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5949280"/>
            <a:ext cx="1366497" cy="9087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8801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5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2008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496" y="2408510"/>
            <a:ext cx="9073008" cy="2040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010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078907"/>
            <a:ext cx="9143998" cy="470018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45293" y="-99392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2012</a:t>
            </a:r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0" y="1052312"/>
            <a:ext cx="9144000" cy="7478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0" y="1800200"/>
            <a:ext cx="9144000" cy="16835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-6551" y="3483768"/>
            <a:ext cx="9144000" cy="14387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0" y="4922488"/>
            <a:ext cx="9144000" cy="8802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pic>
        <p:nvPicPr>
          <p:cNvPr id="5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70376"/>
            <a:ext cx="1187624" cy="1187624"/>
          </a:xfrm>
          <a:prstGeom prst="rect">
            <a:avLst/>
          </a:prstGeom>
          <a:noFill/>
        </p:spPr>
      </p:pic>
      <p:pic>
        <p:nvPicPr>
          <p:cNvPr id="11" name="Picture 10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2" name="Picture 7" descr="http://www.thecyrenians.org/Resources/Tyneside%20Cyrenians/News/Home_News1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26090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7624" y="4682"/>
            <a:ext cx="7870878" cy="6853318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56376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2012</a:t>
            </a:r>
            <a:endParaRPr lang="en-GB" dirty="0"/>
          </a:p>
        </p:txBody>
      </p:sp>
      <p:pic>
        <p:nvPicPr>
          <p:cNvPr id="6" name="Picture 5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313238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949280"/>
            <a:ext cx="1366497" cy="9087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79295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4679" y="16346"/>
            <a:ext cx="7636416" cy="619851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64678" y="29224"/>
            <a:ext cx="7636417" cy="6065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864677" y="635767"/>
            <a:ext cx="7636417" cy="16411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864678" y="2276872"/>
            <a:ext cx="7636417" cy="14401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864677" y="3740646"/>
            <a:ext cx="7636418" cy="4804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sp>
        <p:nvSpPr>
          <p:cNvPr id="13" name="Rectangle 12"/>
          <p:cNvSpPr/>
          <p:nvPr/>
        </p:nvSpPr>
        <p:spPr>
          <a:xfrm>
            <a:off x="864677" y="4221088"/>
            <a:ext cx="7636418" cy="20066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E</a:t>
            </a:r>
            <a:endParaRPr lang="en-GB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-36512" y="266435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2012</a:t>
            </a:r>
            <a:endParaRPr lang="en-GB" dirty="0"/>
          </a:p>
        </p:txBody>
      </p:sp>
      <p:pic>
        <p:nvPicPr>
          <p:cNvPr id="11" name="Picture 10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4" name="Picture 7" descr="http://www.thecyrenians.org/Resources/Tyneside%20Cyrenians/News/Home_News1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4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259632" y="5850904"/>
            <a:ext cx="1080120" cy="1080120"/>
          </a:xfrm>
          <a:prstGeom prst="rect">
            <a:avLst/>
          </a:prstGeom>
          <a:noFill/>
        </p:spPr>
      </p:pic>
      <p:pic>
        <p:nvPicPr>
          <p:cNvPr id="15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5949280"/>
            <a:ext cx="1366497" cy="9087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52560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3" grpId="0" animBg="1"/>
    </p:bld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528414"/>
            <a:ext cx="9143998" cy="380117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" y="1528411"/>
            <a:ext cx="9143997" cy="5324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6" name="Rectangle 5"/>
          <p:cNvSpPr/>
          <p:nvPr/>
        </p:nvSpPr>
        <p:spPr>
          <a:xfrm>
            <a:off x="0" y="2060848"/>
            <a:ext cx="9143997" cy="6773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1" y="2738191"/>
            <a:ext cx="9143997" cy="12241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0" y="3962328"/>
            <a:ext cx="9143998" cy="2587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0" y="4221088"/>
            <a:ext cx="9143998" cy="11084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E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70376"/>
            <a:ext cx="1187624" cy="1187624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2012</a:t>
            </a:r>
            <a:endParaRPr lang="en-GB" dirty="0"/>
          </a:p>
        </p:txBody>
      </p:sp>
      <p:pic>
        <p:nvPicPr>
          <p:cNvPr id="12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3" name="Picture 7" descr="http://www.thecyrenians.org/Resources/Tyneside%20Cyrenians/News/Home_News1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68519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-33218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2013</a:t>
            </a:r>
            <a:endParaRPr lang="en-GB" dirty="0"/>
          </a:p>
        </p:txBody>
      </p:sp>
      <p:pic>
        <p:nvPicPr>
          <p:cNvPr id="6" name="Picture 5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949280"/>
            <a:ext cx="1366497" cy="908720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505" y="908720"/>
            <a:ext cx="8928990" cy="4339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776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80" y="3739482"/>
            <a:ext cx="7793266" cy="2917374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4481" y="5039120"/>
            <a:ext cx="7807746" cy="16401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2371" y="0"/>
            <a:ext cx="7702441" cy="371703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-33218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2013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1043608" y="0"/>
            <a:ext cx="7735738" cy="3717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14481" y="3739482"/>
            <a:ext cx="7793266" cy="4928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1" y="4232313"/>
            <a:ext cx="7807746" cy="7843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1" name="Picture 10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5670376"/>
            <a:ext cx="1187624" cy="11876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00698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  <p:bldP spid="6" grpId="0" animBg="1"/>
      <p:bldP spid="7" grpId="0" animBg="1"/>
      <p:bldP spid="8" grpId="0" animBg="1"/>
    </p:bld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2013</a:t>
            </a:r>
            <a:endParaRPr lang="en-GB" dirty="0"/>
          </a:p>
        </p:txBody>
      </p:sp>
      <p:pic>
        <p:nvPicPr>
          <p:cNvPr id="6" name="Picture 5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56061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949280"/>
            <a:ext cx="1366497" cy="908720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504" y="1380679"/>
            <a:ext cx="8928992" cy="3314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618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5" y="1176418"/>
            <a:ext cx="9108503" cy="452278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2013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0" y="1132748"/>
            <a:ext cx="9143999" cy="28003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0" y="3933057"/>
            <a:ext cx="9144000" cy="17661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2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877272"/>
            <a:ext cx="980728" cy="980728"/>
          </a:xfrm>
          <a:prstGeom prst="rect">
            <a:avLst/>
          </a:prstGeom>
          <a:noFill/>
        </p:spPr>
      </p:pic>
      <p:pic>
        <p:nvPicPr>
          <p:cNvPr id="4" name="Picture 7" descr="http://www.thecyrenians.org/Resources/Tyneside%20Cyrenians/News/Home_News1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2494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hlinkClick r:id="rId2" action="ppaction://hlinksldjump"/>
          </p:cNvPr>
          <p:cNvSpPr/>
          <p:nvPr/>
        </p:nvSpPr>
        <p:spPr>
          <a:xfrm>
            <a:off x="251520" y="764704"/>
            <a:ext cx="1584176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2006 (i)</a:t>
            </a:r>
            <a:endParaRPr lang="en-GB" b="1" dirty="0"/>
          </a:p>
        </p:txBody>
      </p:sp>
      <p:sp>
        <p:nvSpPr>
          <p:cNvPr id="11" name="Rectangle 10">
            <a:hlinkClick r:id="rId3" action="ppaction://hlinksldjump"/>
          </p:cNvPr>
          <p:cNvSpPr/>
          <p:nvPr/>
        </p:nvSpPr>
        <p:spPr>
          <a:xfrm>
            <a:off x="265262" y="2145379"/>
            <a:ext cx="1584176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2006 (i)</a:t>
            </a:r>
            <a:endParaRPr lang="en-GB" b="1" dirty="0"/>
          </a:p>
        </p:txBody>
      </p:sp>
      <p:sp>
        <p:nvSpPr>
          <p:cNvPr id="12" name="Rectangle 11">
            <a:hlinkClick r:id="rId4" action="ppaction://hlinksldjump"/>
          </p:cNvPr>
          <p:cNvSpPr/>
          <p:nvPr/>
        </p:nvSpPr>
        <p:spPr>
          <a:xfrm>
            <a:off x="265262" y="4878527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2007 (ii)</a:t>
            </a:r>
            <a:endParaRPr lang="en-GB" b="1" dirty="0"/>
          </a:p>
        </p:txBody>
      </p:sp>
      <p:sp>
        <p:nvSpPr>
          <p:cNvPr id="13" name="Rectangle 12">
            <a:hlinkClick r:id="rId5" action="ppaction://hlinksldjump"/>
          </p:cNvPr>
          <p:cNvSpPr/>
          <p:nvPr/>
        </p:nvSpPr>
        <p:spPr>
          <a:xfrm>
            <a:off x="2397696" y="4901229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2009 (i)</a:t>
            </a:r>
            <a:endParaRPr lang="en-GB" b="1" dirty="0"/>
          </a:p>
        </p:txBody>
      </p:sp>
      <p:sp>
        <p:nvSpPr>
          <p:cNvPr id="14" name="Rectangle 13">
            <a:hlinkClick r:id="rId6" action="ppaction://hlinksldjump"/>
          </p:cNvPr>
          <p:cNvSpPr/>
          <p:nvPr/>
        </p:nvSpPr>
        <p:spPr>
          <a:xfrm>
            <a:off x="2403562" y="1520788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2008</a:t>
            </a:r>
            <a:endParaRPr lang="en-GB" b="1" dirty="0"/>
          </a:p>
        </p:txBody>
      </p:sp>
      <p:sp>
        <p:nvSpPr>
          <p:cNvPr id="16" name="Rectangle 15">
            <a:hlinkClick r:id="rId7" action="ppaction://hlinksldjump"/>
          </p:cNvPr>
          <p:cNvSpPr/>
          <p:nvPr/>
        </p:nvSpPr>
        <p:spPr>
          <a:xfrm>
            <a:off x="2403562" y="3549534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2009 (i)</a:t>
            </a:r>
            <a:endParaRPr lang="en-GB" b="1" dirty="0"/>
          </a:p>
        </p:txBody>
      </p:sp>
      <p:sp>
        <p:nvSpPr>
          <p:cNvPr id="17" name="Rectangle 16">
            <a:hlinkClick r:id="rId8" action="ppaction://hlinksldjump"/>
          </p:cNvPr>
          <p:cNvSpPr/>
          <p:nvPr/>
        </p:nvSpPr>
        <p:spPr>
          <a:xfrm>
            <a:off x="2403562" y="2168860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2008 (i)</a:t>
            </a:r>
            <a:endParaRPr lang="en-GB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2915816" y="274012"/>
            <a:ext cx="323838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 smtClean="0">
                <a:latin typeface="Comic Sans MS" pitchFamily="66" charset="0"/>
              </a:rPr>
              <a:t>Integration</a:t>
            </a:r>
            <a:endParaRPr lang="en-GB" sz="4400" dirty="0">
              <a:latin typeface="Comic Sans MS" pitchFamily="66" charset="0"/>
            </a:endParaRPr>
          </a:p>
        </p:txBody>
      </p:sp>
      <p:pic>
        <p:nvPicPr>
          <p:cNvPr id="20" name="Picture 7" descr="http://www.thecyrenians.org/Resources/Tyneside%20Cyrenians/News/Home_News1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21" name="Rectangle 20">
            <a:hlinkClick r:id="rId11" action="ppaction://hlinksldjump"/>
          </p:cNvPr>
          <p:cNvSpPr/>
          <p:nvPr/>
        </p:nvSpPr>
        <p:spPr>
          <a:xfrm>
            <a:off x="265262" y="5491696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2007 (i)</a:t>
            </a:r>
            <a:endParaRPr lang="en-GB" b="1" dirty="0"/>
          </a:p>
        </p:txBody>
      </p:sp>
      <p:sp>
        <p:nvSpPr>
          <p:cNvPr id="15" name="Rectangle 14">
            <a:hlinkClick r:id="rId12" action="ppaction://hlinksldjump"/>
          </p:cNvPr>
          <p:cNvSpPr/>
          <p:nvPr/>
        </p:nvSpPr>
        <p:spPr>
          <a:xfrm>
            <a:off x="2411760" y="6126089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2010</a:t>
            </a:r>
            <a:endParaRPr lang="en-GB" b="1" dirty="0"/>
          </a:p>
        </p:txBody>
      </p:sp>
      <p:sp>
        <p:nvSpPr>
          <p:cNvPr id="18" name="Rectangle 17">
            <a:hlinkClick r:id="rId13" action="ppaction://hlinksldjump"/>
          </p:cNvPr>
          <p:cNvSpPr/>
          <p:nvPr/>
        </p:nvSpPr>
        <p:spPr>
          <a:xfrm>
            <a:off x="4503148" y="1484784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2010 (i)</a:t>
            </a:r>
            <a:endParaRPr lang="en-GB" b="1" dirty="0"/>
          </a:p>
        </p:txBody>
      </p:sp>
      <p:sp>
        <p:nvSpPr>
          <p:cNvPr id="22" name="Rectangle 21">
            <a:hlinkClick r:id="rId14" action="ppaction://hlinksldjump"/>
          </p:cNvPr>
          <p:cNvSpPr/>
          <p:nvPr/>
        </p:nvSpPr>
        <p:spPr>
          <a:xfrm>
            <a:off x="4503148" y="2829793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2011 (i)</a:t>
            </a:r>
            <a:endParaRPr lang="en-GB" b="1" dirty="0"/>
          </a:p>
        </p:txBody>
      </p:sp>
      <p:sp>
        <p:nvSpPr>
          <p:cNvPr id="23" name="Rectangle 22">
            <a:hlinkClick r:id="rId15" action="ppaction://hlinksldjump"/>
          </p:cNvPr>
          <p:cNvSpPr/>
          <p:nvPr/>
        </p:nvSpPr>
        <p:spPr>
          <a:xfrm>
            <a:off x="4492774" y="4148165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2011</a:t>
            </a:r>
            <a:endParaRPr lang="en-GB" b="1" dirty="0"/>
          </a:p>
        </p:txBody>
      </p:sp>
      <p:sp>
        <p:nvSpPr>
          <p:cNvPr id="25" name="Rectangle 24">
            <a:hlinkClick r:id="rId16" action="ppaction://hlinksldjump"/>
          </p:cNvPr>
          <p:cNvSpPr/>
          <p:nvPr/>
        </p:nvSpPr>
        <p:spPr>
          <a:xfrm>
            <a:off x="4492774" y="4796237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2012</a:t>
            </a:r>
            <a:endParaRPr lang="en-GB" b="1" dirty="0"/>
          </a:p>
        </p:txBody>
      </p:sp>
      <p:sp>
        <p:nvSpPr>
          <p:cNvPr id="26" name="Rectangle 25">
            <a:hlinkClick r:id="rId17" action="ppaction://hlinksldjump"/>
          </p:cNvPr>
          <p:cNvSpPr/>
          <p:nvPr/>
        </p:nvSpPr>
        <p:spPr>
          <a:xfrm>
            <a:off x="4492774" y="5444309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2012 (i)</a:t>
            </a:r>
            <a:endParaRPr lang="en-GB" b="1" dirty="0"/>
          </a:p>
        </p:txBody>
      </p:sp>
      <p:sp>
        <p:nvSpPr>
          <p:cNvPr id="27" name="Rectangle 26">
            <a:hlinkClick r:id="rId18" action="ppaction://hlinksldjump"/>
          </p:cNvPr>
          <p:cNvSpPr/>
          <p:nvPr/>
        </p:nvSpPr>
        <p:spPr>
          <a:xfrm>
            <a:off x="6660232" y="1556792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2013</a:t>
            </a:r>
            <a:endParaRPr lang="en-GB" b="1" dirty="0"/>
          </a:p>
        </p:txBody>
      </p:sp>
      <p:sp>
        <p:nvSpPr>
          <p:cNvPr id="28" name="Rectangle 27">
            <a:hlinkClick r:id="rId19" action="ppaction://hlinksldjump"/>
          </p:cNvPr>
          <p:cNvSpPr/>
          <p:nvPr/>
        </p:nvSpPr>
        <p:spPr>
          <a:xfrm>
            <a:off x="6660232" y="2204864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2013 (i)</a:t>
            </a:r>
            <a:endParaRPr lang="en-GB" b="1" dirty="0"/>
          </a:p>
        </p:txBody>
      </p:sp>
      <p:sp>
        <p:nvSpPr>
          <p:cNvPr id="29" name="Rectangle 28">
            <a:hlinkClick r:id="rId20" action="ppaction://hlinksldjump"/>
          </p:cNvPr>
          <p:cNvSpPr/>
          <p:nvPr/>
        </p:nvSpPr>
        <p:spPr>
          <a:xfrm>
            <a:off x="265262" y="1454232"/>
            <a:ext cx="1584176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2006 (ii)</a:t>
            </a:r>
            <a:endParaRPr lang="en-GB" b="1" dirty="0"/>
          </a:p>
        </p:txBody>
      </p:sp>
      <p:sp>
        <p:nvSpPr>
          <p:cNvPr id="24" name="Rectangle 23">
            <a:hlinkClick r:id="rId21" action="ppaction://hlinksldjump"/>
          </p:cNvPr>
          <p:cNvSpPr/>
          <p:nvPr/>
        </p:nvSpPr>
        <p:spPr>
          <a:xfrm>
            <a:off x="4492774" y="6061941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2012 (ii)</a:t>
            </a:r>
            <a:endParaRPr lang="en-GB" b="1" dirty="0"/>
          </a:p>
        </p:txBody>
      </p:sp>
      <p:sp>
        <p:nvSpPr>
          <p:cNvPr id="30" name="Rectangle 29">
            <a:hlinkClick r:id="rId22" action="ppaction://hlinksldjump"/>
          </p:cNvPr>
          <p:cNvSpPr/>
          <p:nvPr/>
        </p:nvSpPr>
        <p:spPr>
          <a:xfrm>
            <a:off x="6660232" y="2852936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2013 (ii)</a:t>
            </a:r>
            <a:endParaRPr lang="en-GB" b="1" dirty="0"/>
          </a:p>
        </p:txBody>
      </p:sp>
      <p:sp>
        <p:nvSpPr>
          <p:cNvPr id="31" name="Rectangle 30">
            <a:hlinkClick r:id="rId23" action="ppaction://hlinksldjump"/>
          </p:cNvPr>
          <p:cNvSpPr/>
          <p:nvPr/>
        </p:nvSpPr>
        <p:spPr>
          <a:xfrm>
            <a:off x="4505052" y="3500093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2011 (ii)</a:t>
            </a:r>
            <a:endParaRPr lang="en-GB" b="1" dirty="0"/>
          </a:p>
        </p:txBody>
      </p:sp>
      <p:sp>
        <p:nvSpPr>
          <p:cNvPr id="32" name="Rectangle 31">
            <a:hlinkClick r:id="rId24" action="ppaction://hlinksldjump"/>
          </p:cNvPr>
          <p:cNvSpPr/>
          <p:nvPr/>
        </p:nvSpPr>
        <p:spPr>
          <a:xfrm>
            <a:off x="4506750" y="2131941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2010 (ii)</a:t>
            </a:r>
            <a:endParaRPr lang="en-GB" b="1" dirty="0"/>
          </a:p>
        </p:txBody>
      </p:sp>
      <p:sp>
        <p:nvSpPr>
          <p:cNvPr id="33" name="Rectangle 32">
            <a:hlinkClick r:id="rId25" action="ppaction://hlinksldjump"/>
          </p:cNvPr>
          <p:cNvSpPr/>
          <p:nvPr/>
        </p:nvSpPr>
        <p:spPr>
          <a:xfrm>
            <a:off x="265262" y="2859197"/>
            <a:ext cx="1584176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2006 (ii)</a:t>
            </a:r>
            <a:endParaRPr lang="en-GB" b="1" dirty="0"/>
          </a:p>
        </p:txBody>
      </p:sp>
      <p:sp>
        <p:nvSpPr>
          <p:cNvPr id="34" name="Rectangle 33">
            <a:hlinkClick r:id="rId26" action="ppaction://hlinksldjump"/>
          </p:cNvPr>
          <p:cNvSpPr/>
          <p:nvPr/>
        </p:nvSpPr>
        <p:spPr>
          <a:xfrm>
            <a:off x="265262" y="3576146"/>
            <a:ext cx="1584176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2006 (iii)</a:t>
            </a:r>
            <a:endParaRPr lang="en-GB" b="1" dirty="0"/>
          </a:p>
        </p:txBody>
      </p:sp>
      <p:sp>
        <p:nvSpPr>
          <p:cNvPr id="35" name="Rectangle 34">
            <a:hlinkClick r:id="rId27" action="ppaction://hlinksldjump"/>
          </p:cNvPr>
          <p:cNvSpPr/>
          <p:nvPr/>
        </p:nvSpPr>
        <p:spPr>
          <a:xfrm>
            <a:off x="265262" y="4255527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2007 (i)</a:t>
            </a:r>
            <a:endParaRPr lang="en-GB" b="1" dirty="0"/>
          </a:p>
        </p:txBody>
      </p:sp>
      <p:sp>
        <p:nvSpPr>
          <p:cNvPr id="36" name="Rectangle 35">
            <a:hlinkClick r:id="rId28" action="ppaction://hlinksldjump"/>
          </p:cNvPr>
          <p:cNvSpPr/>
          <p:nvPr/>
        </p:nvSpPr>
        <p:spPr>
          <a:xfrm>
            <a:off x="270967" y="6107850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2007 (ii)</a:t>
            </a:r>
            <a:endParaRPr lang="en-GB" b="1" dirty="0"/>
          </a:p>
        </p:txBody>
      </p:sp>
      <p:sp>
        <p:nvSpPr>
          <p:cNvPr id="37" name="Rectangle 36">
            <a:hlinkClick r:id="rId29" action="ppaction://hlinksldjump"/>
          </p:cNvPr>
          <p:cNvSpPr/>
          <p:nvPr/>
        </p:nvSpPr>
        <p:spPr>
          <a:xfrm>
            <a:off x="2403562" y="2859197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2008 (ii)</a:t>
            </a:r>
            <a:endParaRPr lang="en-GB" b="1" dirty="0"/>
          </a:p>
        </p:txBody>
      </p:sp>
      <p:sp>
        <p:nvSpPr>
          <p:cNvPr id="38" name="Rectangle 37">
            <a:hlinkClick r:id="rId30" action="ppaction://hlinksldjump"/>
          </p:cNvPr>
          <p:cNvSpPr/>
          <p:nvPr/>
        </p:nvSpPr>
        <p:spPr>
          <a:xfrm>
            <a:off x="2403562" y="4224219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2009 (ii)</a:t>
            </a:r>
            <a:endParaRPr lang="en-GB" b="1" dirty="0"/>
          </a:p>
        </p:txBody>
      </p:sp>
      <p:sp>
        <p:nvSpPr>
          <p:cNvPr id="39" name="Rectangle 38">
            <a:hlinkClick r:id="rId31" action="ppaction://hlinksldjump"/>
          </p:cNvPr>
          <p:cNvSpPr/>
          <p:nvPr/>
        </p:nvSpPr>
        <p:spPr>
          <a:xfrm>
            <a:off x="2397696" y="5491696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2009 (ii)</a:t>
            </a:r>
            <a:endParaRPr lang="en-GB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5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2006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32656"/>
            <a:ext cx="9144000" cy="5794644"/>
          </a:xfrm>
          <a:prstGeom prst="rect">
            <a:avLst/>
          </a:prstGeom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930870"/>
            <a:ext cx="1435360" cy="954514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2183000"/>
            <a:ext cx="8928992" cy="2492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07504" y="2178066"/>
            <a:ext cx="8928992" cy="14620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107504" y="3645024"/>
            <a:ext cx="8928992" cy="10299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5" name="Picture 4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500862" y="5589240"/>
            <a:ext cx="643138" cy="643138"/>
          </a:xfrm>
          <a:prstGeom prst="rect">
            <a:avLst/>
          </a:prstGeom>
          <a:noFill/>
        </p:spPr>
      </p:pic>
      <p:pic>
        <p:nvPicPr>
          <p:cNvPr id="6" name="Picture 5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99010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12318"/>
            <a:ext cx="9144000" cy="1833364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5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-49358" y="2512318"/>
            <a:ext cx="9217024" cy="6286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-49358" y="3140968"/>
            <a:ext cx="9217024" cy="12047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2006</a:t>
            </a:r>
            <a:endParaRPr lang="en-GB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5360" y="0"/>
            <a:ext cx="7708640" cy="6237761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5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2006</a:t>
            </a:r>
            <a:endParaRPr lang="en-GB" dirty="0"/>
          </a:p>
        </p:txBody>
      </p:sp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930870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40142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3479" y="34810"/>
            <a:ext cx="8095025" cy="6156438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5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1011814" y="11196"/>
            <a:ext cx="8155851" cy="20496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1011814" y="2060848"/>
            <a:ext cx="8155851" cy="4130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2006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76717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2006</a:t>
            </a:r>
            <a:endParaRPr lang="en-GB" dirty="0"/>
          </a:p>
        </p:txBody>
      </p:sp>
      <p:pic>
        <p:nvPicPr>
          <p:cNvPr id="7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661248"/>
            <a:ext cx="1435360" cy="954514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504" y="1988840"/>
            <a:ext cx="8928992" cy="108659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5" y="2773515"/>
            <a:ext cx="8928990" cy="1310970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7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107505" y="2773515"/>
            <a:ext cx="8928990" cy="13109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2006</a:t>
            </a:r>
            <a:endParaRPr lang="en-GB" dirty="0"/>
          </a:p>
        </p:txBody>
      </p:sp>
      <p:pic>
        <p:nvPicPr>
          <p:cNvPr id="8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2006</a:t>
            </a:r>
            <a:endParaRPr lang="en-GB" dirty="0"/>
          </a:p>
        </p:txBody>
      </p:sp>
      <p:pic>
        <p:nvPicPr>
          <p:cNvPr id="7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661248"/>
            <a:ext cx="1435360" cy="954514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504" y="820936"/>
            <a:ext cx="8928992" cy="4480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434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6" y="1954242"/>
            <a:ext cx="8928988" cy="2949516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7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107505" y="1916832"/>
            <a:ext cx="8928990" cy="14401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2006</a:t>
            </a:r>
            <a:endParaRPr lang="en-GB" dirty="0"/>
          </a:p>
        </p:txBody>
      </p:sp>
      <p:pic>
        <p:nvPicPr>
          <p:cNvPr id="8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107505" y="3356992"/>
            <a:ext cx="8928989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107505" y="3861048"/>
            <a:ext cx="8928990" cy="10427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992561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9643" y="2706000"/>
            <a:ext cx="7416824" cy="4107376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6021288"/>
            <a:ext cx="1218794" cy="81049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2006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23728" y="67132"/>
            <a:ext cx="4248472" cy="2604612"/>
          </a:xfrm>
          <a:prstGeom prst="rect">
            <a:avLst/>
          </a:prstGeom>
        </p:spPr>
      </p:pic>
      <p:pic>
        <p:nvPicPr>
          <p:cNvPr id="9" name="Picture 11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45232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09286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528" y="692696"/>
            <a:ext cx="8972944" cy="5472608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85528" y="692696"/>
            <a:ext cx="8972944" cy="12241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85528" y="1916832"/>
            <a:ext cx="8972944" cy="936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85528" y="2852936"/>
            <a:ext cx="8972944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2006</a:t>
            </a:r>
            <a:endParaRPr lang="en-GB" dirty="0"/>
          </a:p>
        </p:txBody>
      </p:sp>
      <p:sp>
        <p:nvSpPr>
          <p:cNvPr id="12" name="Rectangle 11"/>
          <p:cNvSpPr/>
          <p:nvPr/>
        </p:nvSpPr>
        <p:spPr>
          <a:xfrm>
            <a:off x="85528" y="3429000"/>
            <a:ext cx="8972944" cy="27363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1914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2" grpId="0" animBg="1"/>
    </p:bld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2007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504" y="2060360"/>
            <a:ext cx="8928992" cy="2737280"/>
          </a:xfrm>
          <a:prstGeom prst="rect">
            <a:avLst/>
          </a:prstGeom>
        </p:spPr>
      </p:pic>
      <p:pic>
        <p:nvPicPr>
          <p:cNvPr id="8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44050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5" name="Picture 4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500862" y="5589240"/>
            <a:ext cx="643138" cy="643138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780198"/>
            <a:ext cx="1187624" cy="78977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31793" y="4462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2009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504" y="3019535"/>
            <a:ext cx="8928992" cy="818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3138762"/>
            <a:ext cx="8136904" cy="281051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332656"/>
            <a:ext cx="8928992" cy="94395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05" y="1358671"/>
            <a:ext cx="8928990" cy="1709288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2007</a:t>
            </a:r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107504" y="332656"/>
            <a:ext cx="8928991" cy="9439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107504" y="1358671"/>
            <a:ext cx="8928991" cy="17092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6" name="Rectangle 15"/>
          <p:cNvSpPr/>
          <p:nvPr/>
        </p:nvSpPr>
        <p:spPr>
          <a:xfrm>
            <a:off x="539553" y="3150022"/>
            <a:ext cx="8136904" cy="27992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475656" y="5850904"/>
            <a:ext cx="1080120" cy="1080120"/>
          </a:xfrm>
          <a:prstGeom prst="rect">
            <a:avLst/>
          </a:prstGeom>
          <a:noFill/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5949280"/>
            <a:ext cx="1366497" cy="908720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48278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6" grpId="0" animBg="1"/>
    </p:bldLst>
  </p:timing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404664"/>
            <a:ext cx="8640960" cy="5621442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251519" y="409926"/>
            <a:ext cx="8631435" cy="56515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945577"/>
            <a:ext cx="1011815" cy="1011815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2007</a:t>
            </a:r>
            <a:endParaRPr lang="en-GB" dirty="0"/>
          </a:p>
        </p:txBody>
      </p:sp>
      <p:pic>
        <p:nvPicPr>
          <p:cNvPr id="8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30665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4176068"/>
            <a:ext cx="8928992" cy="1845220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2007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39752" y="52259"/>
            <a:ext cx="4032447" cy="397899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4" y="3338602"/>
            <a:ext cx="8064894" cy="289871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1815" y="44624"/>
            <a:ext cx="7952672" cy="323908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11815" y="44624"/>
            <a:ext cx="7952672" cy="32322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2007</a:t>
            </a:r>
            <a:endParaRPr lang="en-GB" dirty="0"/>
          </a:p>
        </p:txBody>
      </p:sp>
      <p:sp>
        <p:nvSpPr>
          <p:cNvPr id="12" name="Rectangle 11"/>
          <p:cNvSpPr/>
          <p:nvPr/>
        </p:nvSpPr>
        <p:spPr>
          <a:xfrm>
            <a:off x="899594" y="3338602"/>
            <a:ext cx="8064893" cy="28987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Notes for first 4 marks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-42341" y="4724740"/>
            <a:ext cx="1054156" cy="1054156"/>
          </a:xfrm>
          <a:prstGeom prst="rect">
            <a:avLst/>
          </a:prstGeom>
          <a:noFill/>
        </p:spPr>
      </p:pic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6185142"/>
            <a:ext cx="1011815" cy="672857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5" grpId="0" animBg="1"/>
      <p:bldP spid="12" grpId="0" animBg="1"/>
    </p:bldLst>
  </p:timing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1814" y="44624"/>
            <a:ext cx="8096689" cy="5840646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1011812" y="44624"/>
            <a:ext cx="8096691" cy="58406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Notes for last 5 marks</a:t>
            </a:r>
            <a:endParaRPr lang="en-GB" sz="28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2007</a:t>
            </a:r>
            <a:endParaRPr lang="en-GB" dirty="0"/>
          </a:p>
        </p:txBody>
      </p:sp>
      <p:pic>
        <p:nvPicPr>
          <p:cNvPr id="8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5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9513" y="1293078"/>
            <a:ext cx="8784974" cy="98379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2007</a:t>
            </a:r>
            <a:endParaRPr lang="en-GB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6" y="1268760"/>
            <a:ext cx="9073008" cy="2970328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35496" y="1268760"/>
            <a:ext cx="9073008" cy="29703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0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1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430016" y="5660232"/>
            <a:ext cx="1197768" cy="1197768"/>
          </a:xfrm>
          <a:prstGeom prst="rect">
            <a:avLst/>
          </a:prstGeom>
          <a:noFill/>
        </p:spPr>
      </p:pic>
      <p:pic>
        <p:nvPicPr>
          <p:cNvPr id="14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2007</a:t>
            </a:r>
            <a:endParaRPr lang="en-GB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5875" y="19050"/>
            <a:ext cx="6572250" cy="6838950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1285874" y="0"/>
            <a:ext cx="6572251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10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1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2007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9388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4365104"/>
            <a:ext cx="6624736" cy="1203974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5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903486"/>
            <a:ext cx="1113318" cy="740356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2007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504" y="1099544"/>
            <a:ext cx="6624736" cy="319355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58888" y="1268760"/>
            <a:ext cx="2345891" cy="4307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02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356" y="1029124"/>
            <a:ext cx="8933288" cy="4032446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105356" y="1017406"/>
            <a:ext cx="8933288" cy="3717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0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1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430016" y="5660232"/>
            <a:ext cx="1197768" cy="1197768"/>
          </a:xfrm>
          <a:prstGeom prst="rect">
            <a:avLst/>
          </a:prstGeom>
          <a:noFill/>
        </p:spPr>
      </p:pic>
      <p:pic>
        <p:nvPicPr>
          <p:cNvPr id="14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2007</a:t>
            </a:r>
            <a:endParaRPr lang="en-GB" dirty="0"/>
          </a:p>
        </p:txBody>
      </p:sp>
      <p:sp>
        <p:nvSpPr>
          <p:cNvPr id="12" name="Rectangle 11"/>
          <p:cNvSpPr/>
          <p:nvPr/>
        </p:nvSpPr>
        <p:spPr>
          <a:xfrm>
            <a:off x="105356" y="1389164"/>
            <a:ext cx="8933288" cy="13823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3" name="Rectangle 12"/>
          <p:cNvSpPr/>
          <p:nvPr/>
        </p:nvSpPr>
        <p:spPr>
          <a:xfrm>
            <a:off x="105356" y="2771544"/>
            <a:ext cx="8933288" cy="23136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784510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44624"/>
            <a:ext cx="7886700" cy="1325563"/>
          </a:xfrm>
        </p:spPr>
        <p:txBody>
          <a:bodyPr>
            <a:normAutofit/>
          </a:bodyPr>
          <a:lstStyle/>
          <a:p>
            <a:r>
              <a:rPr lang="en-GB" sz="3600" b="1" u="sng" dirty="0" smtClean="0"/>
              <a:t>Notes on operating this resource</a:t>
            </a:r>
            <a:endParaRPr lang="en-GB" sz="3600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78340"/>
            <a:ext cx="8229600" cy="51411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3000" dirty="0" smtClean="0"/>
              <a:t>When creating this, I used          and          to quickly navigate between slides directly before or after the slide in question.</a:t>
            </a:r>
          </a:p>
          <a:p>
            <a:pPr marL="0" indent="0">
              <a:buNone/>
            </a:pPr>
            <a:endParaRPr lang="en-GB" sz="3000" dirty="0" smtClean="0"/>
          </a:p>
          <a:p>
            <a:pPr marL="0" indent="0">
              <a:buNone/>
            </a:pPr>
            <a:r>
              <a:rPr lang="en-GB" sz="3000" dirty="0" smtClean="0"/>
              <a:t>As some mark schemes give additional notes, you can continue to see answers by clicking          but you will not return to the original question with one click of        . </a:t>
            </a:r>
          </a:p>
          <a:p>
            <a:pPr marL="0" indent="0">
              <a:buNone/>
            </a:pPr>
            <a:endParaRPr lang="en-GB" sz="3000" dirty="0" smtClean="0"/>
          </a:p>
          <a:p>
            <a:pPr marL="0" indent="0">
              <a:buNone/>
            </a:pPr>
            <a:r>
              <a:rPr lang="en-GB" sz="3000" dirty="0" smtClean="0"/>
              <a:t>To view the original question again, continue to click        which should take you back. </a:t>
            </a:r>
            <a:endParaRPr lang="en-GB" sz="3000" dirty="0"/>
          </a:p>
        </p:txBody>
      </p:sp>
      <p:pic>
        <p:nvPicPr>
          <p:cNvPr id="4" name="Picture 27" descr="http://3.bp.blogspot.com/-zbmfhP5Vxv4/ToIMG2UosrI/AAAAAAAAAnk/AMvy3HEN9xE/s1600/Superman-Logo-psd963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8" y="1221748"/>
            <a:ext cx="726851" cy="483356"/>
          </a:xfrm>
          <a:prstGeom prst="rect">
            <a:avLst/>
          </a:prstGeom>
          <a:noFill/>
        </p:spPr>
      </p:pic>
      <p:pic>
        <p:nvPicPr>
          <p:cNvPr id="5" name="Picture 4" descr="http://www.clker.com/cliparts/0/6/0/4/1242257942641856013NYCS-bull-trans-Q.svg.hi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2160" y="980728"/>
            <a:ext cx="868157" cy="868157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60232" y="3482596"/>
            <a:ext cx="750317" cy="498961"/>
          </a:xfrm>
          <a:prstGeom prst="rect">
            <a:avLst/>
          </a:prstGeom>
          <a:noFill/>
        </p:spPr>
      </p:pic>
      <p:pic>
        <p:nvPicPr>
          <p:cNvPr id="7" name="Picture 6" descr="http://www.clker.com/cliparts/0/6/0/4/1242257942641856013NYCS-bull-trans-Q.svg.hi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9672" y="4198615"/>
            <a:ext cx="796149" cy="796149"/>
          </a:xfrm>
          <a:prstGeom prst="rect">
            <a:avLst/>
          </a:prstGeom>
          <a:noFill/>
        </p:spPr>
      </p:pic>
      <p:pic>
        <p:nvPicPr>
          <p:cNvPr id="8" name="Picture 7" descr="http://www.clker.com/cliparts/0/6/0/4/1242257942641856013NYCS-bull-trans-Q.svg.hi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3563" y="5638775"/>
            <a:ext cx="796149" cy="796149"/>
          </a:xfrm>
          <a:prstGeom prst="rect">
            <a:avLst/>
          </a:prstGeom>
          <a:noFill/>
        </p:spPr>
      </p:pic>
      <p:pic>
        <p:nvPicPr>
          <p:cNvPr id="9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6309320"/>
            <a:ext cx="510158" cy="51015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73578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5" y="1844824"/>
            <a:ext cx="8928990" cy="444329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404664"/>
            <a:ext cx="8928992" cy="1362050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2009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107504" y="404664"/>
            <a:ext cx="8928992" cy="13620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107504" y="1844824"/>
            <a:ext cx="8928991" cy="44432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Notes</a:t>
            </a:r>
            <a:endParaRPr lang="en-GB" sz="2800" b="1" dirty="0"/>
          </a:p>
        </p:txBody>
      </p:sp>
      <p:pic>
        <p:nvPicPr>
          <p:cNvPr id="11" name="Picture 10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2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6093296"/>
            <a:ext cx="1149930" cy="764703"/>
          </a:xfrm>
          <a:prstGeom prst="rect">
            <a:avLst/>
          </a:prstGeom>
          <a:noFill/>
        </p:spPr>
      </p:pic>
      <p:pic>
        <p:nvPicPr>
          <p:cNvPr id="1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431032" y="6120680"/>
            <a:ext cx="836712" cy="8367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52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425" y="1029047"/>
            <a:ext cx="7677150" cy="4848225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723900" y="1003178"/>
            <a:ext cx="7696200" cy="6492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10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2007</a:t>
            </a:r>
            <a:endParaRPr lang="en-GB" dirty="0"/>
          </a:p>
        </p:txBody>
      </p:sp>
      <p:sp>
        <p:nvSpPr>
          <p:cNvPr id="12" name="Rectangle 11"/>
          <p:cNvSpPr/>
          <p:nvPr/>
        </p:nvSpPr>
        <p:spPr>
          <a:xfrm>
            <a:off x="733424" y="1652414"/>
            <a:ext cx="7686675" cy="28567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sp>
        <p:nvSpPr>
          <p:cNvPr id="13" name="Rectangle 12"/>
          <p:cNvSpPr/>
          <p:nvPr/>
        </p:nvSpPr>
        <p:spPr>
          <a:xfrm>
            <a:off x="723900" y="4509120"/>
            <a:ext cx="7686675" cy="13681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pic>
        <p:nvPicPr>
          <p:cNvPr id="11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21465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  <p:bldP spid="13" grpId="0" animBg="1"/>
    </p:bldLst>
  </p:timing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7705" y="44624"/>
            <a:ext cx="5328590" cy="337061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3122090"/>
            <a:ext cx="8928992" cy="3043214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2008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5" y="353272"/>
            <a:ext cx="8928990" cy="4731912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2008</a:t>
            </a:r>
            <a:endParaRPr lang="en-GB" dirty="0"/>
          </a:p>
        </p:txBody>
      </p:sp>
      <p:pic>
        <p:nvPicPr>
          <p:cNvPr id="5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107504" y="353272"/>
            <a:ext cx="8928991" cy="6641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107504" y="1017404"/>
            <a:ext cx="8928991" cy="8994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107504" y="1916833"/>
            <a:ext cx="8928991" cy="31683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475656" y="5733256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3728" y="6309320"/>
            <a:ext cx="4608510" cy="41328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0186" y="44624"/>
            <a:ext cx="6863628" cy="6192690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1140186" y="44624"/>
            <a:ext cx="6863628" cy="12961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1140186" y="1340768"/>
            <a:ext cx="6863628" cy="53818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 and alternative method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2008</a:t>
            </a:r>
            <a:endParaRPr lang="en-GB" dirty="0"/>
          </a:p>
        </p:txBody>
      </p:sp>
      <p:pic>
        <p:nvPicPr>
          <p:cNvPr id="5" name="Picture 11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2008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504" y="1518796"/>
            <a:ext cx="8928992" cy="382040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5" y="2423373"/>
            <a:ext cx="8928990" cy="2011254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5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107504" y="2276872"/>
            <a:ext cx="8928991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107504" y="2708920"/>
            <a:ext cx="8928991" cy="17493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2008</a:t>
            </a:r>
            <a:endParaRPr lang="en-GB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2971336"/>
            <a:ext cx="8928992" cy="3193968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2008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51720" y="44624"/>
            <a:ext cx="4878779" cy="2880320"/>
          </a:xfrm>
          <a:prstGeom prst="rect">
            <a:avLst/>
          </a:prstGeom>
        </p:spPr>
      </p:pic>
      <p:pic>
        <p:nvPicPr>
          <p:cNvPr id="9" name="Picture 11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93542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5" y="1300342"/>
            <a:ext cx="8928990" cy="4257316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5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107504" y="1300342"/>
            <a:ext cx="8928991" cy="11205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107504" y="2420888"/>
            <a:ext cx="8928991" cy="31683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2008</a:t>
            </a:r>
            <a:endParaRPr lang="en-GB" dirty="0"/>
          </a:p>
        </p:txBody>
      </p:sp>
      <p:pic>
        <p:nvPicPr>
          <p:cNvPr id="9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19055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5" y="4285058"/>
            <a:ext cx="8928990" cy="1880246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2009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11760" y="53879"/>
            <a:ext cx="4320480" cy="415795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2" y="2584750"/>
            <a:ext cx="7344818" cy="422862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5" y="44624"/>
            <a:ext cx="8928990" cy="2373210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107504" y="44624"/>
            <a:ext cx="8928991" cy="23987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467544" y="2559246"/>
            <a:ext cx="7344816" cy="31740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Notes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36512" y="4365104"/>
            <a:ext cx="1197768" cy="1197768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0" y="251356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2009</a:t>
            </a:r>
            <a:endParaRPr lang="en-GB" dirty="0"/>
          </a:p>
        </p:txBody>
      </p:sp>
      <p:sp>
        <p:nvSpPr>
          <p:cNvPr id="15" name="Rectangle 14"/>
          <p:cNvSpPr/>
          <p:nvPr/>
        </p:nvSpPr>
        <p:spPr>
          <a:xfrm>
            <a:off x="467542" y="5733256"/>
            <a:ext cx="7344818" cy="11037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Special Cases</a:t>
            </a:r>
            <a:endParaRPr lang="en-GB" sz="2800" b="1" dirty="0"/>
          </a:p>
        </p:txBody>
      </p:sp>
      <p:pic>
        <p:nvPicPr>
          <p:cNvPr id="5" name="Picture 11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5" y="1483048"/>
            <a:ext cx="8928990" cy="3891904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2009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107504" y="1483048"/>
            <a:ext cx="8928991" cy="38919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Special Cases</a:t>
            </a:r>
            <a:endParaRPr lang="en-GB" sz="2800" b="1" dirty="0"/>
          </a:p>
        </p:txBody>
      </p:sp>
      <p:pic>
        <p:nvPicPr>
          <p:cNvPr id="11" name="Picture 10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52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2009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364" y="548680"/>
            <a:ext cx="8947272" cy="4032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34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2" y="1896434"/>
            <a:ext cx="6282852" cy="496156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600" y="116631"/>
            <a:ext cx="8136902" cy="1701281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971600" y="116630"/>
            <a:ext cx="8136902" cy="628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1259632" y="1896433"/>
            <a:ext cx="6282852" cy="13885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36512" y="4365104"/>
            <a:ext cx="1197768" cy="1197768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1793" y="35332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2009</a:t>
            </a:r>
            <a:endParaRPr lang="en-GB" dirty="0"/>
          </a:p>
        </p:txBody>
      </p:sp>
      <p:sp>
        <p:nvSpPr>
          <p:cNvPr id="15" name="Rectangle 14"/>
          <p:cNvSpPr/>
          <p:nvPr/>
        </p:nvSpPr>
        <p:spPr>
          <a:xfrm>
            <a:off x="1259632" y="5733256"/>
            <a:ext cx="6282852" cy="11247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Special Cases</a:t>
            </a:r>
            <a:endParaRPr lang="en-GB" sz="2800" b="1" dirty="0"/>
          </a:p>
        </p:txBody>
      </p:sp>
      <p:pic>
        <p:nvPicPr>
          <p:cNvPr id="5" name="Picture 11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971600" y="745431"/>
            <a:ext cx="8136902" cy="10724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4" name="Rectangle 13"/>
          <p:cNvSpPr/>
          <p:nvPr/>
        </p:nvSpPr>
        <p:spPr>
          <a:xfrm>
            <a:off x="1259632" y="3284984"/>
            <a:ext cx="6282852" cy="24482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26975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5" grpId="0" animBg="1"/>
      <p:bldP spid="12" grpId="0" animBg="1"/>
      <p:bldP spid="14" grpId="0" animBg="1"/>
    </p:bldLst>
  </p:timing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-27384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2009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505" y="2786816"/>
            <a:ext cx="8928990" cy="128436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2309992"/>
            <a:ext cx="8928992" cy="2238016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5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107504" y="2309992"/>
            <a:ext cx="8928992" cy="22380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0" y="-27384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2009</a:t>
            </a:r>
            <a:endParaRPr lang="en-GB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3490" y="4908888"/>
            <a:ext cx="6912768" cy="192584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1940" y="44624"/>
            <a:ext cx="8006563" cy="1769707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-11419" y="5841659"/>
            <a:ext cx="1055027" cy="701593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49171" y="44624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2009</a:t>
            </a:r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03848" y="1847896"/>
            <a:ext cx="2304256" cy="3037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898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620688"/>
            <a:ext cx="8928992" cy="3548504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5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107504" y="620688"/>
            <a:ext cx="8928992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0" y="-27384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2009</a:t>
            </a:r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107504" y="1196752"/>
            <a:ext cx="8928992" cy="11908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107504" y="2387618"/>
            <a:ext cx="8928992" cy="17815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986999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656" y="2879502"/>
            <a:ext cx="6768752" cy="3285802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2010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87824" y="44623"/>
            <a:ext cx="3240360" cy="280219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5249762"/>
            <a:ext cx="7776864" cy="15723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115616" y="5249762"/>
            <a:ext cx="7776864" cy="16082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Alternative D (i)</a:t>
            </a:r>
            <a:endParaRPr lang="en-GB" sz="2800" b="1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5" y="332657"/>
            <a:ext cx="8928990" cy="4774716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107504" y="332656"/>
            <a:ext cx="8928991" cy="6480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899592" y="-16892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2010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107504" y="1004344"/>
            <a:ext cx="8928991" cy="4804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107504" y="1484786"/>
            <a:ext cx="8928991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107505" y="2132858"/>
            <a:ext cx="8928990" cy="29745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pic>
        <p:nvPicPr>
          <p:cNvPr id="9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-23198" y="4800547"/>
            <a:ext cx="1197768" cy="1197768"/>
          </a:xfrm>
          <a:prstGeom prst="rect">
            <a:avLst/>
          </a:prstGeom>
          <a:noFill/>
        </p:spPr>
      </p:pic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1815" y="28965"/>
            <a:ext cx="7560840" cy="4109947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5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-99392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2010</a:t>
            </a:r>
            <a:endParaRPr lang="en-GB" dirty="0"/>
          </a:p>
        </p:txBody>
      </p:sp>
      <p:sp>
        <p:nvSpPr>
          <p:cNvPr id="8" name="Rectangle 7"/>
          <p:cNvSpPr/>
          <p:nvPr/>
        </p:nvSpPr>
        <p:spPr>
          <a:xfrm>
            <a:off x="1011814" y="28964"/>
            <a:ext cx="7560841" cy="9324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1011814" y="961403"/>
            <a:ext cx="7560841" cy="9539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1011814" y="1915316"/>
            <a:ext cx="7560842" cy="13696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1011814" y="3284984"/>
            <a:ext cx="7560841" cy="8539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25092" y="4203879"/>
            <a:ext cx="5316344" cy="263093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825093" y="4203878"/>
            <a:ext cx="5316344" cy="160138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Alternative D (ii)</a:t>
            </a:r>
            <a:endParaRPr lang="en-GB" sz="2800" b="1" dirty="0"/>
          </a:p>
        </p:txBody>
      </p:sp>
      <p:sp>
        <p:nvSpPr>
          <p:cNvPr id="14" name="Rectangle 13"/>
          <p:cNvSpPr/>
          <p:nvPr/>
        </p:nvSpPr>
        <p:spPr>
          <a:xfrm>
            <a:off x="1825091" y="5805263"/>
            <a:ext cx="5316345" cy="10295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Alternative D (iii)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478261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3" grpId="0" animBg="1"/>
      <p:bldP spid="14" grpId="0" animBg="1"/>
    </p:bldLst>
  </p:timing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5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504" y="908720"/>
            <a:ext cx="8928992" cy="364561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2010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6263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5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-27384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2009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504" y="1052736"/>
            <a:ext cx="8928992" cy="2885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7" y="1819024"/>
            <a:ext cx="9073006" cy="3219952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35496" y="1819024"/>
            <a:ext cx="9073007" cy="10339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35498" y="2852936"/>
            <a:ext cx="9073006" cy="2186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3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4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2010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97522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7" y="1480978"/>
            <a:ext cx="9073006" cy="4756334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5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972460"/>
            <a:ext cx="1331640" cy="885540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52120" y="104109"/>
            <a:ext cx="3456383" cy="303685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2010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19494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6" y="337984"/>
            <a:ext cx="7776863" cy="6403384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35496" y="337984"/>
            <a:ext cx="7776863" cy="30910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35498" y="3429000"/>
            <a:ext cx="7776861" cy="333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3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4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108520" y="5759624"/>
            <a:ext cx="1197768" cy="119776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2010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57901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5" y="2773372"/>
            <a:ext cx="8928990" cy="3391932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2011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83768" y="6490"/>
            <a:ext cx="3417218" cy="2766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082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02" y="836712"/>
            <a:ext cx="8973996" cy="4608512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2011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85003" y="836712"/>
            <a:ext cx="8973996" cy="720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85001" y="1580406"/>
            <a:ext cx="8973997" cy="38884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475656" y="5733256"/>
            <a:ext cx="1197768" cy="1197768"/>
          </a:xfrm>
          <a:prstGeom prst="rect">
            <a:avLst/>
          </a:prstGeom>
          <a:noFill/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09028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8876" y="116632"/>
            <a:ext cx="8189628" cy="5848473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918876" y="116632"/>
            <a:ext cx="8189628" cy="10801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918876" y="1220367"/>
            <a:ext cx="8189628" cy="47447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2011</a:t>
            </a:r>
            <a:endParaRPr lang="en-GB" dirty="0"/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53837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5360" y="4774318"/>
            <a:ext cx="7004324" cy="2081216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2011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452295" y="6189576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38884" y="60813"/>
            <a:ext cx="7200800" cy="306190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19872" y="2664008"/>
            <a:ext cx="2448270" cy="2107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446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2011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75656" y="5733256"/>
            <a:ext cx="1197768" cy="1197768"/>
          </a:xfrm>
          <a:prstGeom prst="rect">
            <a:avLst/>
          </a:prstGeom>
          <a:noFill/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494" y="360438"/>
            <a:ext cx="9073010" cy="528130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5494" y="360438"/>
            <a:ext cx="9073010" cy="15563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3" name="Rectangle 12"/>
          <p:cNvSpPr/>
          <p:nvPr/>
        </p:nvSpPr>
        <p:spPr>
          <a:xfrm>
            <a:off x="35494" y="1916831"/>
            <a:ext cx="9073010" cy="22322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4" name="Rectangle 13"/>
          <p:cNvSpPr/>
          <p:nvPr/>
        </p:nvSpPr>
        <p:spPr>
          <a:xfrm>
            <a:off x="35494" y="4167570"/>
            <a:ext cx="9073010" cy="14741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742759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</p:bldLst>
  </p:timing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1049" y="27589"/>
            <a:ext cx="7569383" cy="678578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891048" y="27589"/>
            <a:ext cx="7569384" cy="50575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2011</a:t>
            </a:r>
            <a:endParaRPr lang="en-GB" dirty="0"/>
          </a:p>
        </p:txBody>
      </p:sp>
      <p:sp>
        <p:nvSpPr>
          <p:cNvPr id="10" name="Rectangle 9"/>
          <p:cNvSpPr/>
          <p:nvPr/>
        </p:nvSpPr>
        <p:spPr>
          <a:xfrm>
            <a:off x="891049" y="5085184"/>
            <a:ext cx="7569384" cy="17281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500862" y="5548110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1843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-99392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2011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919" y="484481"/>
            <a:ext cx="9032585" cy="5320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037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5" y="1428654"/>
            <a:ext cx="8928990" cy="2576410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107504" y="1428654"/>
            <a:ext cx="8928991" cy="15682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6" name="Rectangle 5"/>
          <p:cNvSpPr/>
          <p:nvPr/>
        </p:nvSpPr>
        <p:spPr>
          <a:xfrm>
            <a:off x="107504" y="2996952"/>
            <a:ext cx="8928991" cy="10317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9" name="Picture 8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0" name="Picture 9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-27384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2009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52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6" y="548680"/>
            <a:ext cx="9031733" cy="485961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116632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2011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35496" y="548679"/>
            <a:ext cx="9031733" cy="15121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35496" y="2060848"/>
            <a:ext cx="9031733" cy="33474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5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4" name="Picture 7" descr="http://www.thecyrenians.org/Resources/Tyneside%20Cyrenians/News/Home_News1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43608" y="5856660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50952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75950"/>
            <a:ext cx="8194102" cy="609033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914400" y="-1"/>
            <a:ext cx="8229600" cy="29969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914400" y="2996952"/>
            <a:ext cx="8229600" cy="31693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5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4" name="Picture 7" descr="http://www.thecyrenians.org/Resources/Tyneside%20Cyrenians/News/Home_News1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116632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2011</a:t>
            </a:r>
            <a:endParaRPr lang="en-GB" dirty="0"/>
          </a:p>
        </p:txBody>
      </p:sp>
      <p:pic>
        <p:nvPicPr>
          <p:cNvPr id="12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43608" y="5856660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57495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50" y="716140"/>
            <a:ext cx="8972550" cy="43434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71450" y="716140"/>
            <a:ext cx="8972550" cy="43670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Alternative B</a:t>
            </a:r>
            <a:endParaRPr lang="en-GB" sz="2800" b="1" dirty="0"/>
          </a:p>
        </p:txBody>
      </p:sp>
      <p:pic>
        <p:nvPicPr>
          <p:cNvPr id="15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4" name="Picture 7" descr="http://www.thecyrenians.org/Resources/Tyneside%20Cyrenians/News/Home_News1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116632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2011</a:t>
            </a:r>
            <a:endParaRPr lang="en-GB" dirty="0"/>
          </a:p>
        </p:txBody>
      </p:sp>
      <p:pic>
        <p:nvPicPr>
          <p:cNvPr id="12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43608" y="5856660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77676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44624"/>
            <a:ext cx="8136902" cy="621923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971600" y="44624"/>
            <a:ext cx="8136902" cy="62192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Notes on Alternative B</a:t>
            </a:r>
            <a:endParaRPr lang="en-GB" sz="2800" b="1" dirty="0"/>
          </a:p>
        </p:txBody>
      </p:sp>
      <p:pic>
        <p:nvPicPr>
          <p:cNvPr id="15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4" name="Picture 7" descr="http://www.thecyrenians.org/Resources/Tyneside%20Cyrenians/News/Home_News1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116632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2011</a:t>
            </a:r>
            <a:endParaRPr lang="en-GB" dirty="0"/>
          </a:p>
        </p:txBody>
      </p:sp>
      <p:pic>
        <p:nvPicPr>
          <p:cNvPr id="12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884" y="4657144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13427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975" y="400769"/>
            <a:ext cx="8782050" cy="612457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80976" y="400769"/>
            <a:ext cx="8782050" cy="61245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2 more methods for B</a:t>
            </a:r>
            <a:endParaRPr lang="en-GB" sz="2800" b="1" dirty="0"/>
          </a:p>
        </p:txBody>
      </p:sp>
      <p:pic>
        <p:nvPicPr>
          <p:cNvPr id="15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4" name="Picture 7" descr="http://www.thecyrenians.org/Resources/Tyneside%20Cyrenians/News/Home_News1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116632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2011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27824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2650967"/>
            <a:ext cx="7396076" cy="4192679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-45293" y="-99392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2012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39684" y="5445224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877272"/>
            <a:ext cx="1259632" cy="837655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95736" y="0"/>
            <a:ext cx="5112568" cy="2615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111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87" y="1190625"/>
            <a:ext cx="8963025" cy="4476750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-45293" y="-99392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2012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0" y="1190626"/>
            <a:ext cx="9144000" cy="161887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0" y="2809505"/>
            <a:ext cx="9144000" cy="7436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0" y="3553197"/>
            <a:ext cx="9144000" cy="210703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13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4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15616" y="5840288"/>
            <a:ext cx="1259632" cy="83765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64627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162" y="332656"/>
            <a:ext cx="8829675" cy="5905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45293" y="-99392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2012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0" y="332657"/>
            <a:ext cx="9144000" cy="2160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0" y="572295"/>
            <a:ext cx="9144000" cy="28567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0" y="3429001"/>
            <a:ext cx="9144000" cy="14401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2" name="Rectangle 11"/>
          <p:cNvSpPr/>
          <p:nvPr/>
        </p:nvSpPr>
        <p:spPr>
          <a:xfrm>
            <a:off x="0" y="4892775"/>
            <a:ext cx="9144000" cy="13453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4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06358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2" grpId="0" animBg="1"/>
    </p:bldLst>
  </p:timing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760" y="3356992"/>
            <a:ext cx="8629650" cy="2733675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2012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35696" y="-108408"/>
            <a:ext cx="3888432" cy="3401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483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7240" y="44624"/>
            <a:ext cx="8003631" cy="6048672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2012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1107240" y="44624"/>
            <a:ext cx="8003631" cy="24482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1107240" y="2492896"/>
            <a:ext cx="8003631" cy="36240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1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302607" y="5695889"/>
            <a:ext cx="1197768" cy="1197768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42225" y="877116"/>
            <a:ext cx="11083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Method 1</a:t>
            </a:r>
            <a:endParaRPr lang="en-GB" dirty="0"/>
          </a:p>
        </p:txBody>
      </p:sp>
      <p:pic>
        <p:nvPicPr>
          <p:cNvPr id="14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4557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5" name="Picture 4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34191" y="6220345"/>
            <a:ext cx="643138" cy="643138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6021288"/>
            <a:ext cx="1258214" cy="836712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35496" y="4462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2010</a:t>
            </a:r>
            <a:endParaRPr lang="en-GB" dirty="0"/>
          </a:p>
        </p:txBody>
      </p:sp>
      <p:grpSp>
        <p:nvGrpSpPr>
          <p:cNvPr id="9" name="Group 8"/>
          <p:cNvGrpSpPr/>
          <p:nvPr/>
        </p:nvGrpSpPr>
        <p:grpSpPr>
          <a:xfrm>
            <a:off x="179512" y="2492896"/>
            <a:ext cx="8793360" cy="1872208"/>
            <a:chOff x="285750" y="2590800"/>
            <a:chExt cx="8580884" cy="167640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85750" y="2590800"/>
              <a:ext cx="8572500" cy="1676400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438009" y="3838575"/>
              <a:ext cx="428625" cy="4191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52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95" y="1720992"/>
            <a:ext cx="9045776" cy="4138958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2012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65096" y="1685335"/>
            <a:ext cx="9045775" cy="9638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65094" y="2649180"/>
            <a:ext cx="9045777" cy="32343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1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302607" y="5695889"/>
            <a:ext cx="1197768" cy="1197768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42225" y="877116"/>
            <a:ext cx="11083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Method 1</a:t>
            </a:r>
            <a:endParaRPr lang="en-GB" dirty="0"/>
          </a:p>
        </p:txBody>
      </p:sp>
      <p:pic>
        <p:nvPicPr>
          <p:cNvPr id="14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53710" y="1195375"/>
            <a:ext cx="7352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Notes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20810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2675" y="4005064"/>
            <a:ext cx="6973217" cy="279674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5966" y="72008"/>
            <a:ext cx="8018033" cy="3933056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2012</a:t>
            </a:r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1107240" y="72009"/>
            <a:ext cx="8036760" cy="3933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1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70273" y="5403436"/>
            <a:ext cx="643138" cy="643138"/>
          </a:xfrm>
          <a:prstGeom prst="rect">
            <a:avLst/>
          </a:prstGeom>
          <a:noFill/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-50672" y="4705717"/>
            <a:ext cx="1197768" cy="1197768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42225" y="877116"/>
            <a:ext cx="11083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Method 2</a:t>
            </a:r>
            <a:endParaRPr lang="en-GB" dirty="0"/>
          </a:p>
        </p:txBody>
      </p:sp>
      <p:sp>
        <p:nvSpPr>
          <p:cNvPr id="15" name="Rectangle 14"/>
          <p:cNvSpPr/>
          <p:nvPr/>
        </p:nvSpPr>
        <p:spPr>
          <a:xfrm>
            <a:off x="1102674" y="3996094"/>
            <a:ext cx="7048746" cy="28619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Special case for above method</a:t>
            </a:r>
            <a:endParaRPr lang="en-GB" sz="2800" b="1" dirty="0"/>
          </a:p>
        </p:txBody>
      </p:sp>
      <p:pic>
        <p:nvPicPr>
          <p:cNvPr id="14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08046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7" grpId="0" animBg="1"/>
      <p:bldP spid="15" grpId="0" animBg="1"/>
    </p:bldLst>
  </p:timing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2090" y="770488"/>
            <a:ext cx="7334250" cy="3352800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2012</a:t>
            </a:r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1162089" y="770488"/>
            <a:ext cx="7334251" cy="11714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Special Case 2</a:t>
            </a:r>
            <a:endParaRPr lang="en-GB" sz="2800" b="1" dirty="0"/>
          </a:p>
        </p:txBody>
      </p:sp>
      <p:pic>
        <p:nvPicPr>
          <p:cNvPr id="11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302607" y="5695889"/>
            <a:ext cx="1197768" cy="1197768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42225" y="877116"/>
            <a:ext cx="11083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Method 2</a:t>
            </a:r>
            <a:endParaRPr lang="en-GB" dirty="0"/>
          </a:p>
        </p:txBody>
      </p:sp>
      <p:pic>
        <p:nvPicPr>
          <p:cNvPr id="14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53710" y="1195375"/>
            <a:ext cx="7352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Notes</a:t>
            </a:r>
            <a:endParaRPr lang="en-GB" dirty="0"/>
          </a:p>
        </p:txBody>
      </p:sp>
      <p:sp>
        <p:nvSpPr>
          <p:cNvPr id="16" name="Rectangle 15"/>
          <p:cNvSpPr/>
          <p:nvPr/>
        </p:nvSpPr>
        <p:spPr>
          <a:xfrm>
            <a:off x="1169308" y="1941933"/>
            <a:ext cx="7334251" cy="22049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855030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7" grpId="0" animBg="1"/>
      <p:bldP spid="16" grpId="0" animBg="1"/>
    </p:bldLst>
  </p:timing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2012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620687"/>
            <a:ext cx="9144000" cy="4440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825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9341" y="44624"/>
            <a:ext cx="8014659" cy="204378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113318" y="836713"/>
            <a:ext cx="8030680" cy="12516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7663" y="1673425"/>
            <a:ext cx="6280763" cy="5158679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2012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1129340" y="1"/>
            <a:ext cx="8014659" cy="8367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1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1403648" y="1647529"/>
            <a:ext cx="6424778" cy="4644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3" name="Rectangle 12"/>
          <p:cNvSpPr/>
          <p:nvPr/>
        </p:nvSpPr>
        <p:spPr>
          <a:xfrm>
            <a:off x="1403648" y="2133027"/>
            <a:ext cx="6424778" cy="46990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845372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7" grpId="0" animBg="1"/>
      <p:bldP spid="6" grpId="0" animBg="1"/>
      <p:bldP spid="8" grpId="0" animBg="1"/>
      <p:bldP spid="13" grpId="0" animBg="1"/>
    </p:bldLst>
  </p:timing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9752" y="8791"/>
            <a:ext cx="3528392" cy="27376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-33218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2013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3332" y="2729281"/>
            <a:ext cx="6821036" cy="4098234"/>
          </a:xfrm>
          <a:prstGeom prst="rect">
            <a:avLst/>
          </a:prstGeom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4" name="Picture 7" descr="http://www.thecyrenians.org/Resources/Tyneside%20Cyrenians/News/Home_News1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11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28433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287653"/>
            <a:ext cx="7272808" cy="6525723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-33218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2013</a:t>
            </a:r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539552" y="287653"/>
            <a:ext cx="7272808" cy="8370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539552" y="1148358"/>
            <a:ext cx="7272808" cy="24010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539552" y="3573016"/>
            <a:ext cx="7272808" cy="32639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10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1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22720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2013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23728" y="66998"/>
            <a:ext cx="4896542" cy="400129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37656" y="4052804"/>
            <a:ext cx="6158679" cy="2805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312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7" y="620688"/>
            <a:ext cx="9073006" cy="4509338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2013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35496" y="620688"/>
            <a:ext cx="9073007" cy="13468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35496" y="1967532"/>
            <a:ext cx="9073007" cy="196552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35496" y="3956669"/>
            <a:ext cx="9073007" cy="11733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9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24200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2" y="46064"/>
            <a:ext cx="7165249" cy="6191248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2013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47104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8867" y="0"/>
            <a:ext cx="7889732" cy="685799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98868" y="-1"/>
            <a:ext cx="7889731" cy="11247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6" name="Rectangle 5"/>
          <p:cNvSpPr/>
          <p:nvPr/>
        </p:nvSpPr>
        <p:spPr>
          <a:xfrm>
            <a:off x="998866" y="1148358"/>
            <a:ext cx="7889733" cy="35767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Notes</a:t>
            </a:r>
            <a:endParaRPr lang="en-GB" sz="28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2010</a:t>
            </a:r>
            <a:endParaRPr lang="en-GB" dirty="0"/>
          </a:p>
        </p:txBody>
      </p:sp>
      <p:sp>
        <p:nvSpPr>
          <p:cNvPr id="13" name="Rectangle 12"/>
          <p:cNvSpPr/>
          <p:nvPr/>
        </p:nvSpPr>
        <p:spPr>
          <a:xfrm>
            <a:off x="1002749" y="4725143"/>
            <a:ext cx="7889731" cy="21328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Alternative Method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60259" y="5661248"/>
            <a:ext cx="1196752" cy="1196752"/>
          </a:xfrm>
          <a:prstGeom prst="rect">
            <a:avLst/>
          </a:prstGeom>
          <a:noFill/>
        </p:spPr>
      </p:pic>
      <p:pic>
        <p:nvPicPr>
          <p:cNvPr id="11" name="Picture 10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52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3" grpId="0" animBg="1"/>
    </p:bldLst>
  </p:timing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6" y="332656"/>
            <a:ext cx="9073008" cy="5633412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2013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35496" y="332656"/>
            <a:ext cx="9073007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35496" y="836712"/>
            <a:ext cx="9073007" cy="51529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9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0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15884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hlinkClick r:id="rId2" action="ppaction://hlinksldjump"/>
          </p:cNvPr>
          <p:cNvSpPr/>
          <p:nvPr/>
        </p:nvSpPr>
        <p:spPr>
          <a:xfrm>
            <a:off x="2623805" y="1412776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2006</a:t>
            </a:r>
            <a:endParaRPr lang="en-GB" b="1" dirty="0"/>
          </a:p>
        </p:txBody>
      </p:sp>
      <p:sp>
        <p:nvSpPr>
          <p:cNvPr id="11" name="Rectangle 10">
            <a:hlinkClick r:id="rId3" action="ppaction://hlinksldjump"/>
          </p:cNvPr>
          <p:cNvSpPr/>
          <p:nvPr/>
        </p:nvSpPr>
        <p:spPr>
          <a:xfrm>
            <a:off x="2623805" y="2060848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2006</a:t>
            </a:r>
            <a:endParaRPr lang="en-GB" b="1" dirty="0"/>
          </a:p>
        </p:txBody>
      </p:sp>
      <p:sp>
        <p:nvSpPr>
          <p:cNvPr id="12" name="Rectangle 11">
            <a:hlinkClick r:id="rId4" action="ppaction://hlinksldjump"/>
          </p:cNvPr>
          <p:cNvSpPr/>
          <p:nvPr/>
        </p:nvSpPr>
        <p:spPr>
          <a:xfrm>
            <a:off x="2623805" y="2708920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2007</a:t>
            </a:r>
            <a:endParaRPr lang="en-GB" b="1" dirty="0"/>
          </a:p>
        </p:txBody>
      </p:sp>
      <p:sp>
        <p:nvSpPr>
          <p:cNvPr id="13" name="Rectangle 12">
            <a:hlinkClick r:id="rId5" action="ppaction://hlinksldjump"/>
          </p:cNvPr>
          <p:cNvSpPr/>
          <p:nvPr/>
        </p:nvSpPr>
        <p:spPr>
          <a:xfrm>
            <a:off x="2623805" y="3356992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2007 </a:t>
            </a:r>
            <a:endParaRPr lang="en-GB" b="1" dirty="0"/>
          </a:p>
        </p:txBody>
      </p:sp>
      <p:sp>
        <p:nvSpPr>
          <p:cNvPr id="14" name="Rectangle 13">
            <a:hlinkClick r:id="rId6" action="ppaction://hlinksldjump"/>
          </p:cNvPr>
          <p:cNvSpPr/>
          <p:nvPr/>
        </p:nvSpPr>
        <p:spPr>
          <a:xfrm>
            <a:off x="2632189" y="5301208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2009</a:t>
            </a:r>
            <a:endParaRPr lang="en-GB" b="1" dirty="0"/>
          </a:p>
        </p:txBody>
      </p:sp>
      <p:sp>
        <p:nvSpPr>
          <p:cNvPr id="16" name="Rectangle 15">
            <a:hlinkClick r:id="rId7" action="ppaction://hlinksldjump"/>
          </p:cNvPr>
          <p:cNvSpPr/>
          <p:nvPr/>
        </p:nvSpPr>
        <p:spPr>
          <a:xfrm>
            <a:off x="2623805" y="4005064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2008</a:t>
            </a:r>
            <a:endParaRPr lang="en-GB" b="1" dirty="0"/>
          </a:p>
        </p:txBody>
      </p:sp>
      <p:sp>
        <p:nvSpPr>
          <p:cNvPr id="17" name="Rectangle 16">
            <a:hlinkClick r:id="rId8" action="ppaction://hlinksldjump"/>
          </p:cNvPr>
          <p:cNvSpPr/>
          <p:nvPr/>
        </p:nvSpPr>
        <p:spPr>
          <a:xfrm>
            <a:off x="2632189" y="5949280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2009</a:t>
            </a:r>
            <a:endParaRPr lang="en-GB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3318862" y="332656"/>
            <a:ext cx="221406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 smtClean="0">
                <a:latin typeface="Comic Sans MS" pitchFamily="66" charset="0"/>
              </a:rPr>
              <a:t>Factors</a:t>
            </a:r>
            <a:endParaRPr lang="en-GB" sz="4400" dirty="0">
              <a:latin typeface="Comic Sans MS" pitchFamily="66" charset="0"/>
            </a:endParaRPr>
          </a:p>
        </p:txBody>
      </p:sp>
      <p:pic>
        <p:nvPicPr>
          <p:cNvPr id="20" name="Picture 7" descr="http://www.thecyrenians.org/Resources/Tyneside%20Cyrenians/News/Home_News1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23" name="Rectangle 22">
            <a:hlinkClick r:id="rId11" action="ppaction://hlinksldjump"/>
          </p:cNvPr>
          <p:cNvSpPr/>
          <p:nvPr/>
        </p:nvSpPr>
        <p:spPr>
          <a:xfrm>
            <a:off x="2623805" y="4653136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2008</a:t>
            </a:r>
            <a:endParaRPr lang="en-GB" b="1" dirty="0"/>
          </a:p>
        </p:txBody>
      </p:sp>
      <p:sp>
        <p:nvSpPr>
          <p:cNvPr id="18" name="Rectangle 17">
            <a:hlinkClick r:id="rId12" action="ppaction://hlinksldjump"/>
          </p:cNvPr>
          <p:cNvSpPr/>
          <p:nvPr/>
        </p:nvSpPr>
        <p:spPr>
          <a:xfrm>
            <a:off x="4639386" y="1412776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2010</a:t>
            </a:r>
            <a:endParaRPr lang="en-GB" b="1" dirty="0"/>
          </a:p>
        </p:txBody>
      </p:sp>
      <p:sp>
        <p:nvSpPr>
          <p:cNvPr id="25" name="Rectangle 24">
            <a:hlinkClick r:id="rId13" action="ppaction://hlinksldjump"/>
          </p:cNvPr>
          <p:cNvSpPr/>
          <p:nvPr/>
        </p:nvSpPr>
        <p:spPr>
          <a:xfrm>
            <a:off x="4644008" y="2060848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2010</a:t>
            </a:r>
            <a:endParaRPr lang="en-GB" b="1" dirty="0"/>
          </a:p>
        </p:txBody>
      </p:sp>
      <p:sp>
        <p:nvSpPr>
          <p:cNvPr id="27" name="Rectangle 26">
            <a:hlinkClick r:id="rId14" action="ppaction://hlinksldjump"/>
          </p:cNvPr>
          <p:cNvSpPr/>
          <p:nvPr/>
        </p:nvSpPr>
        <p:spPr>
          <a:xfrm>
            <a:off x="4639386" y="2708920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2011 </a:t>
            </a:r>
            <a:endParaRPr lang="en-GB" b="1" dirty="0"/>
          </a:p>
        </p:txBody>
      </p:sp>
      <p:sp>
        <p:nvSpPr>
          <p:cNvPr id="29" name="Rectangle 28">
            <a:hlinkClick r:id="rId15" action="ppaction://hlinksldjump"/>
          </p:cNvPr>
          <p:cNvSpPr/>
          <p:nvPr/>
        </p:nvSpPr>
        <p:spPr>
          <a:xfrm>
            <a:off x="4639386" y="3356992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2011</a:t>
            </a:r>
            <a:endParaRPr lang="en-GB" b="1" dirty="0"/>
          </a:p>
        </p:txBody>
      </p:sp>
      <p:sp>
        <p:nvSpPr>
          <p:cNvPr id="31" name="Rectangle 30">
            <a:hlinkClick r:id="rId16" action="ppaction://hlinksldjump"/>
          </p:cNvPr>
          <p:cNvSpPr/>
          <p:nvPr/>
        </p:nvSpPr>
        <p:spPr>
          <a:xfrm>
            <a:off x="4637606" y="4005064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2012</a:t>
            </a:r>
            <a:endParaRPr lang="en-GB" b="1" dirty="0"/>
          </a:p>
        </p:txBody>
      </p:sp>
      <p:sp>
        <p:nvSpPr>
          <p:cNvPr id="32" name="Rectangle 31">
            <a:hlinkClick r:id="rId17" action="ppaction://hlinksldjump"/>
          </p:cNvPr>
          <p:cNvSpPr/>
          <p:nvPr/>
        </p:nvSpPr>
        <p:spPr>
          <a:xfrm>
            <a:off x="4640029" y="4670133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2012</a:t>
            </a:r>
            <a:endParaRPr lang="en-GB" b="1" dirty="0"/>
          </a:p>
        </p:txBody>
      </p:sp>
      <p:sp>
        <p:nvSpPr>
          <p:cNvPr id="35" name="Rectangle 34">
            <a:hlinkClick r:id="rId18" action="ppaction://hlinksldjump"/>
          </p:cNvPr>
          <p:cNvSpPr/>
          <p:nvPr/>
        </p:nvSpPr>
        <p:spPr>
          <a:xfrm>
            <a:off x="4640029" y="5301208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2013</a:t>
            </a:r>
            <a:endParaRPr lang="en-GB" b="1" dirty="0"/>
          </a:p>
        </p:txBody>
      </p:sp>
      <p:sp>
        <p:nvSpPr>
          <p:cNvPr id="34" name="Rectangle 33">
            <a:hlinkClick r:id="rId19" action="ppaction://hlinksldjump"/>
          </p:cNvPr>
          <p:cNvSpPr/>
          <p:nvPr/>
        </p:nvSpPr>
        <p:spPr>
          <a:xfrm>
            <a:off x="4637606" y="5949280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2013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2374879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2006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1248"/>
            <a:ext cx="1435360" cy="954514"/>
          </a:xfrm>
          <a:prstGeom prst="rect">
            <a:avLst/>
          </a:prstGeom>
          <a:noFill/>
        </p:spPr>
      </p:pic>
      <p:pic>
        <p:nvPicPr>
          <p:cNvPr id="9" name="Picture 8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" y="1832833"/>
            <a:ext cx="9143998" cy="3192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714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13921"/>
            <a:ext cx="9144000" cy="383015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2253683"/>
            <a:ext cx="9144000" cy="16793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0" y="3933056"/>
            <a:ext cx="9144000" cy="141102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0" y="1513921"/>
            <a:ext cx="9144000" cy="7397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2006</a:t>
            </a:r>
            <a:endParaRPr lang="en-GB" dirty="0"/>
          </a:p>
        </p:txBody>
      </p:sp>
      <p:pic>
        <p:nvPicPr>
          <p:cNvPr id="12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53688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9" grpId="0" animBg="1"/>
    </p:bldLst>
  </p:timing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1248"/>
            <a:ext cx="1435360" cy="954514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2006</a:t>
            </a:r>
            <a:endParaRPr lang="en-GB" dirty="0"/>
          </a:p>
        </p:txBody>
      </p:sp>
      <p:pic>
        <p:nvPicPr>
          <p:cNvPr id="7" name="Picture 6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504" y="1556792"/>
            <a:ext cx="8928992" cy="2396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22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7768" y="3065136"/>
            <a:ext cx="6289949" cy="227367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5" y="360472"/>
            <a:ext cx="8928990" cy="2636480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107505" y="369332"/>
            <a:ext cx="8928990" cy="8760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107505" y="1254244"/>
            <a:ext cx="8928990" cy="8786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107505" y="2132856"/>
            <a:ext cx="8928990" cy="8524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1197768" y="3065137"/>
            <a:ext cx="6289948" cy="93992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2006</a:t>
            </a:r>
            <a:endParaRPr lang="en-GB" dirty="0"/>
          </a:p>
        </p:txBody>
      </p:sp>
      <p:pic>
        <p:nvPicPr>
          <p:cNvPr id="16" name="Picture 15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5" name="Rectangle 14"/>
          <p:cNvSpPr/>
          <p:nvPr/>
        </p:nvSpPr>
        <p:spPr>
          <a:xfrm>
            <a:off x="1197767" y="4005064"/>
            <a:ext cx="6289949" cy="13337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113318" y="5781859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35093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5" grpId="0" animBg="1"/>
    </p:bldLst>
  </p:timing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0625" y="309562"/>
            <a:ext cx="6762750" cy="6238875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1197767" y="309561"/>
            <a:ext cx="6755607" cy="62388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2006</a:t>
            </a:r>
            <a:endParaRPr lang="en-GB" dirty="0"/>
          </a:p>
        </p:txBody>
      </p:sp>
      <p:pic>
        <p:nvPicPr>
          <p:cNvPr id="16" name="Picture 15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76115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1248"/>
            <a:ext cx="1435360" cy="954514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2007</a:t>
            </a:r>
            <a:endParaRPr lang="en-GB" dirty="0"/>
          </a:p>
        </p:txBody>
      </p:sp>
      <p:pic>
        <p:nvPicPr>
          <p:cNvPr id="11" name="Picture 10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504" y="836712"/>
            <a:ext cx="8928992" cy="2916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876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476672"/>
            <a:ext cx="8784974" cy="2485636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75656" y="5733256"/>
            <a:ext cx="1197768" cy="119776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2007</a:t>
            </a:r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179512" y="476672"/>
            <a:ext cx="8784974" cy="12241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179511" y="1700808"/>
            <a:ext cx="8784975" cy="792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179512" y="2492896"/>
            <a:ext cx="8784974" cy="4694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15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17" name="Picture 16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504" y="3082762"/>
            <a:ext cx="8928992" cy="2362462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07504" y="3082762"/>
            <a:ext cx="8928992" cy="23624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467619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6" grpId="0" animBg="1"/>
    </p:bldLst>
  </p:timing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029" y="407111"/>
            <a:ext cx="8919468" cy="31343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028" y="3598549"/>
            <a:ext cx="8950771" cy="2106064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2007</a:t>
            </a:r>
            <a:endParaRPr lang="en-GB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31640" y="5712482"/>
            <a:ext cx="1197768" cy="1197768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117028" y="399241"/>
            <a:ext cx="8919469" cy="31422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 (i)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117028" y="3598549"/>
            <a:ext cx="8950771" cy="21060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 (comparing </a:t>
            </a:r>
            <a:r>
              <a:rPr lang="en-GB" sz="2800" b="1" dirty="0" err="1" smtClean="0"/>
              <a:t>coefficents</a:t>
            </a:r>
            <a:r>
              <a:rPr lang="en-GB" sz="2800" b="1" dirty="0" smtClean="0"/>
              <a:t>)</a:t>
            </a:r>
            <a:endParaRPr lang="en-GB" sz="2800" b="1" dirty="0"/>
          </a:p>
        </p:txBody>
      </p:sp>
      <p:pic>
        <p:nvPicPr>
          <p:cNvPr id="14" name="Picture 13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15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08060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5" name="Picture 4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24328" y="6179390"/>
            <a:ext cx="643138" cy="643138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949280"/>
            <a:ext cx="1299394" cy="864096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497" y="1556792"/>
            <a:ext cx="9073006" cy="220241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2010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51645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87" y="2153419"/>
            <a:ext cx="9039225" cy="7715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028" y="382693"/>
            <a:ext cx="8919469" cy="1307323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2007</a:t>
            </a:r>
            <a:endParaRPr lang="en-GB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31640" y="5712482"/>
            <a:ext cx="1197768" cy="1197768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117028" y="369332"/>
            <a:ext cx="8919469" cy="13340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 (factor theorem)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52388" y="2166781"/>
            <a:ext cx="9039224" cy="7581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pic>
        <p:nvPicPr>
          <p:cNvPr id="14" name="Picture 13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15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08927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2007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1248"/>
            <a:ext cx="1435360" cy="954514"/>
          </a:xfrm>
          <a:prstGeom prst="rect">
            <a:avLst/>
          </a:prstGeom>
          <a:noFill/>
        </p:spPr>
      </p:pic>
      <p:pic>
        <p:nvPicPr>
          <p:cNvPr id="9" name="Picture 8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497" y="764704"/>
            <a:ext cx="9073006" cy="2530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360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762" y="3392016"/>
            <a:ext cx="8372475" cy="19812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548680"/>
            <a:ext cx="8928992" cy="2537158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2007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107504" y="548681"/>
            <a:ext cx="8928992" cy="10801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107504" y="1628801"/>
            <a:ext cx="8928992" cy="14570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385761" y="3392016"/>
            <a:ext cx="8372475" cy="1981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1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30016" y="5759624"/>
            <a:ext cx="1197768" cy="1197768"/>
          </a:xfrm>
          <a:prstGeom prst="rect">
            <a:avLst/>
          </a:prstGeom>
          <a:noFill/>
        </p:spPr>
      </p:pic>
      <p:pic>
        <p:nvPicPr>
          <p:cNvPr id="15" name="Picture 14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14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10921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332656"/>
            <a:ext cx="7776864" cy="5975542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2007</a:t>
            </a:r>
            <a:endParaRPr lang="en-GB" dirty="0"/>
          </a:p>
        </p:txBody>
      </p:sp>
      <p:sp>
        <p:nvSpPr>
          <p:cNvPr id="8" name="Rectangle 7"/>
          <p:cNvSpPr/>
          <p:nvPr/>
        </p:nvSpPr>
        <p:spPr>
          <a:xfrm>
            <a:off x="683568" y="332656"/>
            <a:ext cx="7776864" cy="59755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pic>
        <p:nvPicPr>
          <p:cNvPr id="1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36512" y="5759624"/>
            <a:ext cx="1197768" cy="1197768"/>
          </a:xfrm>
          <a:prstGeom prst="rect">
            <a:avLst/>
          </a:prstGeom>
          <a:noFill/>
        </p:spPr>
      </p:pic>
      <p:pic>
        <p:nvPicPr>
          <p:cNvPr id="15" name="Picture 14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23872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5496" y="4462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2008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164000"/>
            <a:ext cx="1043608" cy="693999"/>
          </a:xfrm>
          <a:prstGeom prst="rect">
            <a:avLst/>
          </a:prstGeom>
          <a:noFill/>
        </p:spPr>
      </p:pic>
      <p:pic>
        <p:nvPicPr>
          <p:cNvPr id="8" name="Picture 7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39684" y="5301208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505" y="1532473"/>
            <a:ext cx="8928990" cy="3793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335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5" y="1052736"/>
            <a:ext cx="8928990" cy="1388078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75656" y="5733256"/>
            <a:ext cx="1197768" cy="119776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2008</a:t>
            </a:r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107504" y="852282"/>
            <a:ext cx="8928991" cy="4164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(i)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107504" y="1715034"/>
            <a:ext cx="8928991" cy="7257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1" name="Picture 10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668344" y="6214862"/>
            <a:ext cx="643138" cy="643138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107504" y="1268760"/>
            <a:ext cx="8928991" cy="4462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(ii)</a:t>
            </a:r>
            <a:endParaRPr lang="en-GB" sz="28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503" y="2917080"/>
            <a:ext cx="8928994" cy="2168104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07504" y="2928170"/>
            <a:ext cx="8928991" cy="21570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426231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2" grpId="0" animBg="1"/>
      <p:bldP spid="13" grpId="0" animBg="1"/>
    </p:bldLst>
  </p:timing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936" y="369333"/>
            <a:ext cx="8662128" cy="611933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2008</a:t>
            </a:r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240936" y="369331"/>
            <a:ext cx="8662128" cy="61193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0" name="Picture 9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668344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39591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733256"/>
            <a:ext cx="1435360" cy="95451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2008</a:t>
            </a:r>
            <a:endParaRPr lang="en-GB" dirty="0"/>
          </a:p>
        </p:txBody>
      </p:sp>
      <p:pic>
        <p:nvPicPr>
          <p:cNvPr id="8" name="Picture 7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68344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504" y="1340768"/>
            <a:ext cx="8928992" cy="1794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229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2411667"/>
            <a:ext cx="8784974" cy="203466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79514" y="2411666"/>
            <a:ext cx="8784974" cy="9453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179514" y="3356992"/>
            <a:ext cx="8784974" cy="10893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877272"/>
            <a:ext cx="980728" cy="980728"/>
          </a:xfrm>
          <a:prstGeom prst="rect">
            <a:avLst/>
          </a:prstGeom>
          <a:noFill/>
        </p:spPr>
      </p:pic>
      <p:pic>
        <p:nvPicPr>
          <p:cNvPr id="14" name="Picture 13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668344" y="6214862"/>
            <a:ext cx="643138" cy="643138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32622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5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165304"/>
            <a:ext cx="933366" cy="620688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1793" y="35332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2009</a:t>
            </a:r>
            <a:endParaRPr lang="en-GB" dirty="0"/>
          </a:p>
        </p:txBody>
      </p:sp>
      <p:pic>
        <p:nvPicPr>
          <p:cNvPr id="8" name="Picture 7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68344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497" y="1508502"/>
            <a:ext cx="9073006" cy="3840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726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814264"/>
            <a:ext cx="8928992" cy="3229472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107504" y="1814264"/>
            <a:ext cx="8928992" cy="21187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107504" y="3933056"/>
            <a:ext cx="8928992" cy="11106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12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2010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21084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7" y="810368"/>
            <a:ext cx="9073006" cy="5237264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2009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35496" y="810368"/>
            <a:ext cx="9073007" cy="12504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35496" y="2060848"/>
            <a:ext cx="9073007" cy="11063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35496" y="3167182"/>
            <a:ext cx="9073007" cy="14859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Alternative A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35496" y="4653136"/>
            <a:ext cx="9073007" cy="13944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Alternative B</a:t>
            </a:r>
            <a:endParaRPr lang="en-GB" sz="2800" b="1" dirty="0"/>
          </a:p>
        </p:txBody>
      </p:sp>
      <p:pic>
        <p:nvPicPr>
          <p:cNvPr id="1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75656" y="5733256"/>
            <a:ext cx="1197768" cy="1197768"/>
          </a:xfrm>
          <a:prstGeom prst="rect">
            <a:avLst/>
          </a:prstGeom>
          <a:noFill/>
        </p:spPr>
      </p:pic>
      <p:pic>
        <p:nvPicPr>
          <p:cNvPr id="14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15" name="Picture 14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668344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93440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7" y="620688"/>
            <a:ext cx="9073006" cy="4888700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2009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35496" y="2708920"/>
            <a:ext cx="9073007" cy="12961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Alternative 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35496" y="4005064"/>
            <a:ext cx="9073007" cy="10081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Alternative B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35496" y="5013176"/>
            <a:ext cx="9073007" cy="4962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Beware</a:t>
            </a:r>
            <a:endParaRPr lang="en-GB" sz="2800" b="1" dirty="0"/>
          </a:p>
        </p:txBody>
      </p:sp>
      <p:pic>
        <p:nvPicPr>
          <p:cNvPr id="1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4" name="Picture 13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668344" y="6214862"/>
            <a:ext cx="643138" cy="643138"/>
          </a:xfrm>
          <a:prstGeom prst="rect">
            <a:avLst/>
          </a:prstGeom>
          <a:noFill/>
        </p:spPr>
      </p:pic>
      <p:sp>
        <p:nvSpPr>
          <p:cNvPr id="15" name="Rectangle 14"/>
          <p:cNvSpPr/>
          <p:nvPr/>
        </p:nvSpPr>
        <p:spPr>
          <a:xfrm>
            <a:off x="35496" y="620688"/>
            <a:ext cx="9073007" cy="10447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sp>
        <p:nvSpPr>
          <p:cNvPr id="16" name="Rectangle 15"/>
          <p:cNvSpPr/>
          <p:nvPr/>
        </p:nvSpPr>
        <p:spPr>
          <a:xfrm>
            <a:off x="35496" y="1665476"/>
            <a:ext cx="9073007" cy="10434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402441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5" grpId="0" animBg="1"/>
      <p:bldP spid="16" grpId="0" animBg="1"/>
    </p:bldLst>
  </p:timing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8" name="Picture 7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68344" y="6214862"/>
            <a:ext cx="643138" cy="643138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0" y="-27384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2009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496" y="980728"/>
            <a:ext cx="9073008" cy="361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973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7" y="1268760"/>
            <a:ext cx="9073006" cy="218815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5498" y="1268760"/>
            <a:ext cx="9073006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35496" y="1556792"/>
            <a:ext cx="9073007" cy="792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35498" y="2348880"/>
            <a:ext cx="9073006" cy="11080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4" name="Picture 13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668344" y="6214862"/>
            <a:ext cx="643138" cy="643138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0" y="-27384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2009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17059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5496" y="4462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2010</a:t>
            </a:r>
            <a:endParaRPr lang="en-GB" dirty="0"/>
          </a:p>
        </p:txBody>
      </p:sp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2453" y="5949280"/>
            <a:ext cx="1002635" cy="666752"/>
          </a:xfrm>
          <a:prstGeom prst="rect">
            <a:avLst/>
          </a:prstGeom>
          <a:noFill/>
        </p:spPr>
      </p:pic>
      <p:pic>
        <p:nvPicPr>
          <p:cNvPr id="8" name="Picture 7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68344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504" y="1073146"/>
            <a:ext cx="8928992" cy="3271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236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1721" y="3717032"/>
            <a:ext cx="7724775" cy="2514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332656"/>
            <a:ext cx="8928992" cy="3366374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107503" y="332656"/>
            <a:ext cx="8928993" cy="22677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6" name="Rectangle 5"/>
          <p:cNvSpPr/>
          <p:nvPr/>
        </p:nvSpPr>
        <p:spPr>
          <a:xfrm>
            <a:off x="107505" y="2600410"/>
            <a:ext cx="8928991" cy="10802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647" y="4625080"/>
            <a:ext cx="1242073" cy="1242073"/>
          </a:xfrm>
          <a:prstGeom prst="rect">
            <a:avLst/>
          </a:prstGeom>
          <a:noFill/>
        </p:spPr>
      </p:pic>
      <p:pic>
        <p:nvPicPr>
          <p:cNvPr id="14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31793" y="4462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2010</a:t>
            </a:r>
            <a:endParaRPr lang="en-GB" dirty="0"/>
          </a:p>
        </p:txBody>
      </p:sp>
      <p:pic>
        <p:nvPicPr>
          <p:cNvPr id="16" name="Picture 15" descr="Back Icon - back, go back, green, previous, return, hand drawn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668344" y="6214862"/>
            <a:ext cx="643138" cy="643138"/>
          </a:xfrm>
          <a:prstGeom prst="rect">
            <a:avLst/>
          </a:prstGeom>
          <a:noFill/>
        </p:spPr>
      </p:pic>
      <p:sp>
        <p:nvSpPr>
          <p:cNvPr id="17" name="Rectangle 16"/>
          <p:cNvSpPr/>
          <p:nvPr/>
        </p:nvSpPr>
        <p:spPr>
          <a:xfrm>
            <a:off x="1311720" y="3680698"/>
            <a:ext cx="7724776" cy="14302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Alternative A</a:t>
            </a:r>
            <a:endParaRPr lang="en-GB" sz="2800" b="1" dirty="0"/>
          </a:p>
        </p:txBody>
      </p:sp>
      <p:sp>
        <p:nvSpPr>
          <p:cNvPr id="18" name="Rectangle 17"/>
          <p:cNvSpPr/>
          <p:nvPr/>
        </p:nvSpPr>
        <p:spPr>
          <a:xfrm>
            <a:off x="1311720" y="5092628"/>
            <a:ext cx="7724776" cy="11169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Alternative B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93526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7" grpId="0" animBg="1"/>
      <p:bldP spid="18" grpId="0" animBg="1"/>
    </p:bldLst>
  </p:timing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5" y="361991"/>
            <a:ext cx="8749813" cy="5506348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395535" y="361991"/>
            <a:ext cx="8748463" cy="40031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6" name="Rectangle 5"/>
          <p:cNvSpPr/>
          <p:nvPr/>
        </p:nvSpPr>
        <p:spPr>
          <a:xfrm>
            <a:off x="395535" y="4365104"/>
            <a:ext cx="8748463" cy="15032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19415" y="5695379"/>
            <a:ext cx="1197768" cy="119776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-7195" y="-7341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2010</a:t>
            </a:r>
            <a:endParaRPr lang="en-GB" dirty="0"/>
          </a:p>
        </p:txBody>
      </p:sp>
      <p:pic>
        <p:nvPicPr>
          <p:cNvPr id="15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16" name="Picture 15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668344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41609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8" name="Picture 7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68344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497" y="1556792"/>
            <a:ext cx="9073006" cy="242585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2010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5895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833992"/>
            <a:ext cx="8928992" cy="3190016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5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858" y="5660232"/>
            <a:ext cx="1197768" cy="1197768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107505" y="1833993"/>
            <a:ext cx="8928992" cy="6589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107503" y="2492897"/>
            <a:ext cx="8928993" cy="25311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1" name="Picture 10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668344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2010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73422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2011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8" name="Picture 7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68344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504" y="1124744"/>
            <a:ext cx="8928992" cy="3447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779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2011</a:t>
            </a:r>
            <a:endParaRPr lang="en-GB" dirty="0"/>
          </a:p>
        </p:txBody>
      </p:sp>
      <p:pic>
        <p:nvPicPr>
          <p:cNvPr id="6" name="Picture 5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504" y="692696"/>
            <a:ext cx="8928990" cy="3125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202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30" y="1196752"/>
            <a:ext cx="8940416" cy="3457568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2011</a:t>
            </a:r>
            <a:endParaRPr lang="en-GB" dirty="0"/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19415" y="5695379"/>
            <a:ext cx="1197768" cy="1197768"/>
          </a:xfrm>
          <a:prstGeom prst="rect">
            <a:avLst/>
          </a:prstGeom>
          <a:noFill/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81830" y="1196753"/>
            <a:ext cx="8940416" cy="15121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81829" y="2708920"/>
            <a:ext cx="8940417" cy="1945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2" name="Picture 11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668344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08342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96" y="302073"/>
            <a:ext cx="9083190" cy="550618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-99392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2011</a:t>
            </a:r>
            <a:endParaRPr lang="en-GB" dirty="0"/>
          </a:p>
        </p:txBody>
      </p:sp>
      <p:sp>
        <p:nvSpPr>
          <p:cNvPr id="8" name="Rectangle 7"/>
          <p:cNvSpPr/>
          <p:nvPr/>
        </p:nvSpPr>
        <p:spPr>
          <a:xfrm>
            <a:off x="-8332" y="302073"/>
            <a:ext cx="9152331" cy="9988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1" y="1300894"/>
            <a:ext cx="9152331" cy="24161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5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858" y="5660232"/>
            <a:ext cx="1197768" cy="1197768"/>
          </a:xfrm>
          <a:prstGeom prst="rect">
            <a:avLst/>
          </a:prstGeom>
          <a:noFill/>
        </p:spPr>
      </p:pic>
      <p:pic>
        <p:nvPicPr>
          <p:cNvPr id="11" name="Picture 10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668344" y="6214862"/>
            <a:ext cx="643138" cy="643138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-8333" y="4869159"/>
            <a:ext cx="9152331" cy="10275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B (long division)</a:t>
            </a:r>
          </a:p>
          <a:p>
            <a:pPr algn="ctr"/>
            <a:endParaRPr lang="en-GB" sz="2800" b="1" dirty="0"/>
          </a:p>
        </p:txBody>
      </p:sp>
      <p:sp>
        <p:nvSpPr>
          <p:cNvPr id="13" name="Rectangle 12"/>
          <p:cNvSpPr/>
          <p:nvPr/>
        </p:nvSpPr>
        <p:spPr>
          <a:xfrm>
            <a:off x="-8333" y="3711257"/>
            <a:ext cx="9152331" cy="11579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(long division)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4236509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2" grpId="0" animBg="1"/>
      <p:bldP spid="13" grpId="0" animBg="1"/>
    </p:bldLst>
  </p:timing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-99392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2011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8" name="Picture 7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68344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504" y="980728"/>
            <a:ext cx="8928992" cy="2346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787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-99392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2011</a:t>
            </a:r>
            <a:endParaRPr lang="en-GB" dirty="0"/>
          </a:p>
        </p:txBody>
      </p:sp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19415" y="5695379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4" name="Picture 13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668344" y="6214862"/>
            <a:ext cx="643138" cy="643138"/>
          </a:xfrm>
          <a:prstGeom prst="rect">
            <a:avLst/>
          </a:prstGeom>
          <a:noFill/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858" y="554450"/>
            <a:ext cx="9127142" cy="2503497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6858" y="554450"/>
            <a:ext cx="9127142" cy="7939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7" name="Rectangle 16"/>
          <p:cNvSpPr/>
          <p:nvPr/>
        </p:nvSpPr>
        <p:spPr>
          <a:xfrm>
            <a:off x="16858" y="1348398"/>
            <a:ext cx="9127142" cy="7844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8" name="Rectangle 17"/>
          <p:cNvSpPr/>
          <p:nvPr/>
        </p:nvSpPr>
        <p:spPr>
          <a:xfrm>
            <a:off x="16858" y="2132856"/>
            <a:ext cx="9127142" cy="9250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4551" y="3272156"/>
            <a:ext cx="8991600" cy="2257425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174551" y="3266386"/>
            <a:ext cx="8969449" cy="12427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20" name="Rectangle 19"/>
          <p:cNvSpPr/>
          <p:nvPr/>
        </p:nvSpPr>
        <p:spPr>
          <a:xfrm>
            <a:off x="171897" y="4509119"/>
            <a:ext cx="8972103" cy="102046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762498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79" y="250518"/>
            <a:ext cx="9029700" cy="6019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-99392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2011</a:t>
            </a:r>
            <a:endParaRPr lang="en-GB" dirty="0"/>
          </a:p>
        </p:txBody>
      </p:sp>
      <p:sp>
        <p:nvSpPr>
          <p:cNvPr id="8" name="Rectangle 7"/>
          <p:cNvSpPr/>
          <p:nvPr/>
        </p:nvSpPr>
        <p:spPr>
          <a:xfrm>
            <a:off x="65578" y="250518"/>
            <a:ext cx="9029701" cy="6019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11" name="Picture 10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08520" y="6021288"/>
            <a:ext cx="954742" cy="954742"/>
          </a:xfrm>
          <a:prstGeom prst="rect">
            <a:avLst/>
          </a:prstGeom>
          <a:noFill/>
        </p:spPr>
      </p:pic>
      <p:pic>
        <p:nvPicPr>
          <p:cNvPr id="13" name="Picture 12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68344" y="6214862"/>
            <a:ext cx="643138" cy="643138"/>
          </a:xfrm>
          <a:prstGeom prst="rect">
            <a:avLst/>
          </a:prstGeom>
          <a:noFill/>
        </p:spPr>
      </p:pic>
      <p:pic>
        <p:nvPicPr>
          <p:cNvPr id="4" name="Picture 7" descr="http://www.thecyrenians.org/Resources/Tyneside%20Cyrenians/News/Home_News1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48178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7314" y="4462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2012</a:t>
            </a:r>
            <a:endParaRPr lang="en-GB" dirty="0"/>
          </a:p>
        </p:txBody>
      </p:sp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52" y="6011996"/>
            <a:ext cx="1164387" cy="774317"/>
          </a:xfrm>
          <a:prstGeom prst="rect">
            <a:avLst/>
          </a:prstGeom>
          <a:noFill/>
        </p:spPr>
      </p:pic>
      <p:pic>
        <p:nvPicPr>
          <p:cNvPr id="9" name="Picture 8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96740" y="5533970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314" y="1931976"/>
            <a:ext cx="9089372" cy="2994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455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075" y="3816052"/>
            <a:ext cx="8705850" cy="27813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418" y="772581"/>
            <a:ext cx="8620125" cy="30384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496" y="4462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2012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226418" y="772581"/>
            <a:ext cx="8709078" cy="13616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226418" y="2134273"/>
            <a:ext cx="8709078" cy="16767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6" name="Rectangle 15"/>
          <p:cNvSpPr/>
          <p:nvPr/>
        </p:nvSpPr>
        <p:spPr>
          <a:xfrm>
            <a:off x="226418" y="3790086"/>
            <a:ext cx="8709078" cy="28072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Long Division</a:t>
            </a:r>
            <a:endParaRPr lang="en-GB" sz="2800" b="1" dirty="0"/>
          </a:p>
        </p:txBody>
      </p:sp>
      <p:pic>
        <p:nvPicPr>
          <p:cNvPr id="13" name="Picture 12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858" y="5660232"/>
            <a:ext cx="1197768" cy="1197768"/>
          </a:xfrm>
          <a:prstGeom prst="rect">
            <a:avLst/>
          </a:prstGeom>
          <a:noFill/>
        </p:spPr>
      </p:pic>
      <p:pic>
        <p:nvPicPr>
          <p:cNvPr id="4" name="Picture 7" descr="http://www.thecyrenians.org/Resources/Tyneside%20Cyrenians/News/Home_News1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5" name="Picture 14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668344" y="6214862"/>
            <a:ext cx="643138" cy="643138"/>
          </a:xfrm>
          <a:prstGeom prst="rect">
            <a:avLst/>
          </a:prstGeom>
          <a:noFill/>
        </p:spPr>
      </p:pic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5524" y="5013176"/>
            <a:ext cx="1164387" cy="77431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54330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6" grpId="0" animBg="1"/>
    </p:bldLst>
  </p:timing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418" y="1224337"/>
            <a:ext cx="8639175" cy="27813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496" y="4462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2012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226418" y="1224337"/>
            <a:ext cx="8709078" cy="9099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226418" y="2134272"/>
            <a:ext cx="8709078" cy="18713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3" name="Picture 12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858" y="5660232"/>
            <a:ext cx="1197768" cy="1197768"/>
          </a:xfrm>
          <a:prstGeom prst="rect">
            <a:avLst/>
          </a:prstGeom>
          <a:noFill/>
        </p:spPr>
      </p:pic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5" name="Picture 14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668344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09345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2012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876400"/>
            <a:ext cx="1435360" cy="954514"/>
          </a:xfrm>
          <a:prstGeom prst="rect">
            <a:avLst/>
          </a:prstGeom>
          <a:noFill/>
        </p:spPr>
      </p:pic>
      <p:pic>
        <p:nvPicPr>
          <p:cNvPr id="8" name="Picture 7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68344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505" y="2559942"/>
            <a:ext cx="8928990" cy="1738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958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9830" y="44624"/>
            <a:ext cx="7994170" cy="257454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584" y="2204864"/>
            <a:ext cx="7234833" cy="4608512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2012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1149830" y="0"/>
            <a:ext cx="7994170" cy="12642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1149830" y="1264261"/>
            <a:ext cx="7994170" cy="13549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2" name="Rectangle 11"/>
          <p:cNvSpPr/>
          <p:nvPr/>
        </p:nvSpPr>
        <p:spPr>
          <a:xfrm>
            <a:off x="827584" y="2204864"/>
            <a:ext cx="7234833" cy="11521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3" name="Rectangle 12"/>
          <p:cNvSpPr/>
          <p:nvPr/>
        </p:nvSpPr>
        <p:spPr>
          <a:xfrm>
            <a:off x="827584" y="3356992"/>
            <a:ext cx="7234833" cy="34553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1" name="Picture 10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858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9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668344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33561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2" grpId="0" animBg="1"/>
      <p:bldP spid="1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6" y="517349"/>
            <a:ext cx="9073008" cy="5228823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7" name="Picture 6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35496" y="517348"/>
            <a:ext cx="9073008" cy="13274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3870" y="116632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2011</a:t>
            </a:r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35496" y="1844824"/>
            <a:ext cx="9073008" cy="39327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6" name="Picture 5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2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15685" y="5777556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93481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-33218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2013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876400"/>
            <a:ext cx="1435360" cy="954514"/>
          </a:xfrm>
          <a:prstGeom prst="rect">
            <a:avLst/>
          </a:prstGeom>
          <a:noFill/>
        </p:spPr>
      </p:pic>
      <p:pic>
        <p:nvPicPr>
          <p:cNvPr id="8" name="Picture 7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68344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484784"/>
            <a:ext cx="9144000" cy="3020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964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58" y="836712"/>
            <a:ext cx="9110284" cy="4555142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-33218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2013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16858" y="836713"/>
            <a:ext cx="9110284" cy="13983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16858" y="2235048"/>
            <a:ext cx="9127142" cy="31568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1" name="Picture 10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858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9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668344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54944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2013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876400"/>
            <a:ext cx="1435360" cy="954514"/>
          </a:xfrm>
          <a:prstGeom prst="rect">
            <a:avLst/>
          </a:prstGeom>
          <a:noFill/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8" name="Picture 7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68344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496" y="620688"/>
            <a:ext cx="9073008" cy="4831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681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498" y="332656"/>
            <a:ext cx="9119002" cy="568863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1397" y="5974967"/>
            <a:ext cx="197107" cy="19710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2013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-14734" y="332656"/>
            <a:ext cx="9144000" cy="23042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-14734" y="2636912"/>
            <a:ext cx="9144000" cy="23108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-14734" y="4947746"/>
            <a:ext cx="9144000" cy="12435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08520" y="5687234"/>
            <a:ext cx="1170766" cy="1170766"/>
          </a:xfrm>
          <a:prstGeom prst="rect">
            <a:avLst/>
          </a:prstGeom>
          <a:noFill/>
        </p:spPr>
      </p:pic>
      <p:pic>
        <p:nvPicPr>
          <p:cNvPr id="13" name="Picture 12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68344" y="6214862"/>
            <a:ext cx="643138" cy="643138"/>
          </a:xfrm>
          <a:prstGeom prst="rect">
            <a:avLst/>
          </a:prstGeom>
          <a:noFill/>
        </p:spPr>
      </p:pic>
      <p:pic>
        <p:nvPicPr>
          <p:cNvPr id="4" name="Picture 7" descr="http://www.thecyrenians.org/Resources/Tyneside%20Cyrenians/News/Home_News1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69533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hlinkClick r:id="rId2" action="ppaction://hlinksldjump"/>
          </p:cNvPr>
          <p:cNvSpPr/>
          <p:nvPr/>
        </p:nvSpPr>
        <p:spPr>
          <a:xfrm>
            <a:off x="2411760" y="1985540"/>
            <a:ext cx="1584176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2006 </a:t>
            </a:r>
            <a:endParaRPr lang="en-GB" b="1" dirty="0"/>
          </a:p>
        </p:txBody>
      </p:sp>
      <p:sp>
        <p:nvSpPr>
          <p:cNvPr id="11" name="Rectangle 10">
            <a:hlinkClick r:id="rId3" action="ppaction://hlinksldjump"/>
          </p:cNvPr>
          <p:cNvSpPr/>
          <p:nvPr/>
        </p:nvSpPr>
        <p:spPr>
          <a:xfrm>
            <a:off x="2411760" y="2539634"/>
            <a:ext cx="1584176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2006</a:t>
            </a:r>
            <a:endParaRPr lang="en-GB" b="1" dirty="0"/>
          </a:p>
        </p:txBody>
      </p:sp>
      <p:sp>
        <p:nvSpPr>
          <p:cNvPr id="12" name="Rectangle 11">
            <a:hlinkClick r:id="rId4" action="ppaction://hlinksldjump"/>
          </p:cNvPr>
          <p:cNvSpPr/>
          <p:nvPr/>
        </p:nvSpPr>
        <p:spPr>
          <a:xfrm>
            <a:off x="2411760" y="3115698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2007</a:t>
            </a:r>
            <a:endParaRPr lang="en-GB" b="1" dirty="0"/>
          </a:p>
        </p:txBody>
      </p:sp>
      <p:sp>
        <p:nvSpPr>
          <p:cNvPr id="13" name="Rectangle 12">
            <a:hlinkClick r:id="rId5" action="ppaction://hlinksldjump"/>
          </p:cNvPr>
          <p:cNvSpPr/>
          <p:nvPr/>
        </p:nvSpPr>
        <p:spPr>
          <a:xfrm>
            <a:off x="2411760" y="3763770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2007</a:t>
            </a:r>
            <a:endParaRPr lang="en-GB" b="1" dirty="0"/>
          </a:p>
        </p:txBody>
      </p:sp>
      <p:sp>
        <p:nvSpPr>
          <p:cNvPr id="14" name="Rectangle 13">
            <a:hlinkClick r:id="rId6" action="ppaction://hlinksldjump"/>
          </p:cNvPr>
          <p:cNvSpPr/>
          <p:nvPr/>
        </p:nvSpPr>
        <p:spPr>
          <a:xfrm>
            <a:off x="2418731" y="6165304"/>
            <a:ext cx="1584176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2009 </a:t>
            </a:r>
            <a:endParaRPr lang="en-GB" b="1" dirty="0"/>
          </a:p>
        </p:txBody>
      </p:sp>
      <p:sp>
        <p:nvSpPr>
          <p:cNvPr id="16" name="Rectangle 15">
            <a:hlinkClick r:id="rId7" action="ppaction://hlinksldjump"/>
          </p:cNvPr>
          <p:cNvSpPr/>
          <p:nvPr/>
        </p:nvSpPr>
        <p:spPr>
          <a:xfrm>
            <a:off x="2418731" y="5589240"/>
            <a:ext cx="1584176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2009</a:t>
            </a:r>
            <a:endParaRPr lang="en-GB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1115616" y="254258"/>
            <a:ext cx="676875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dirty="0" smtClean="0">
                <a:latin typeface="Comic Sans MS" pitchFamily="66" charset="0"/>
              </a:rPr>
              <a:t>Geometric Sequences and Series</a:t>
            </a:r>
            <a:endParaRPr lang="en-GB" sz="4400" dirty="0">
              <a:latin typeface="Comic Sans MS" pitchFamily="66" charset="0"/>
            </a:endParaRPr>
          </a:p>
        </p:txBody>
      </p:sp>
      <p:pic>
        <p:nvPicPr>
          <p:cNvPr id="20" name="Picture 7" descr="http://www.thecyrenians.org/Resources/Tyneside%20Cyrenians/News/Home_News1.pn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22" name="Rectangle 21">
            <a:hlinkClick r:id="rId10" action="ppaction://hlinksldjump"/>
          </p:cNvPr>
          <p:cNvSpPr/>
          <p:nvPr/>
        </p:nvSpPr>
        <p:spPr>
          <a:xfrm>
            <a:off x="2411760" y="4411842"/>
            <a:ext cx="1584176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2008</a:t>
            </a:r>
            <a:endParaRPr lang="en-GB" b="1" dirty="0"/>
          </a:p>
        </p:txBody>
      </p:sp>
      <p:sp>
        <p:nvSpPr>
          <p:cNvPr id="23" name="Rectangle 22">
            <a:hlinkClick r:id="rId11" action="ppaction://hlinksldjump"/>
          </p:cNvPr>
          <p:cNvSpPr/>
          <p:nvPr/>
        </p:nvSpPr>
        <p:spPr>
          <a:xfrm>
            <a:off x="2411760" y="4987906"/>
            <a:ext cx="1584176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2008 </a:t>
            </a:r>
            <a:endParaRPr lang="en-GB" b="1" dirty="0"/>
          </a:p>
        </p:txBody>
      </p:sp>
      <p:sp>
        <p:nvSpPr>
          <p:cNvPr id="15" name="Rectangle 14">
            <a:hlinkClick r:id="rId12" action="ppaction://hlinksldjump"/>
          </p:cNvPr>
          <p:cNvSpPr/>
          <p:nvPr/>
        </p:nvSpPr>
        <p:spPr>
          <a:xfrm>
            <a:off x="4572000" y="1985540"/>
            <a:ext cx="1584176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2010</a:t>
            </a:r>
            <a:endParaRPr lang="en-GB" b="1" dirty="0"/>
          </a:p>
        </p:txBody>
      </p:sp>
      <p:sp>
        <p:nvSpPr>
          <p:cNvPr id="25" name="Rectangle 24">
            <a:hlinkClick r:id="rId13" action="ppaction://hlinksldjump"/>
          </p:cNvPr>
          <p:cNvSpPr/>
          <p:nvPr/>
        </p:nvSpPr>
        <p:spPr>
          <a:xfrm>
            <a:off x="4566735" y="2539634"/>
            <a:ext cx="1584176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2010 </a:t>
            </a:r>
            <a:endParaRPr lang="en-GB" b="1" dirty="0"/>
          </a:p>
        </p:txBody>
      </p:sp>
      <p:sp>
        <p:nvSpPr>
          <p:cNvPr id="27" name="Rectangle 26">
            <a:hlinkClick r:id="rId14" action="ppaction://hlinksldjump"/>
          </p:cNvPr>
          <p:cNvSpPr/>
          <p:nvPr/>
        </p:nvSpPr>
        <p:spPr>
          <a:xfrm>
            <a:off x="4561470" y="3140696"/>
            <a:ext cx="1584176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2011</a:t>
            </a:r>
            <a:endParaRPr lang="en-GB" b="1" dirty="0"/>
          </a:p>
        </p:txBody>
      </p:sp>
      <p:sp>
        <p:nvSpPr>
          <p:cNvPr id="28" name="Rectangle 27">
            <a:hlinkClick r:id="rId15" action="ppaction://hlinksldjump"/>
          </p:cNvPr>
          <p:cNvSpPr/>
          <p:nvPr/>
        </p:nvSpPr>
        <p:spPr>
          <a:xfrm>
            <a:off x="4561470" y="3799774"/>
            <a:ext cx="1584176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2011</a:t>
            </a:r>
            <a:endParaRPr lang="en-GB" b="1" dirty="0"/>
          </a:p>
        </p:txBody>
      </p:sp>
      <p:sp>
        <p:nvSpPr>
          <p:cNvPr id="29" name="Rectangle 28">
            <a:hlinkClick r:id="rId16" action="ppaction://hlinksldjump"/>
          </p:cNvPr>
          <p:cNvSpPr/>
          <p:nvPr/>
        </p:nvSpPr>
        <p:spPr>
          <a:xfrm>
            <a:off x="4561470" y="4411842"/>
            <a:ext cx="1584176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2012</a:t>
            </a:r>
            <a:endParaRPr lang="en-GB" b="1" dirty="0"/>
          </a:p>
        </p:txBody>
      </p:sp>
      <p:sp>
        <p:nvSpPr>
          <p:cNvPr id="31" name="Rectangle 30">
            <a:hlinkClick r:id="rId17" action="ppaction://hlinksldjump"/>
          </p:cNvPr>
          <p:cNvSpPr/>
          <p:nvPr/>
        </p:nvSpPr>
        <p:spPr>
          <a:xfrm>
            <a:off x="4561470" y="4987906"/>
            <a:ext cx="1584176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smtClean="0"/>
              <a:t>May 2012</a:t>
            </a:r>
            <a:endParaRPr lang="en-GB" b="1" dirty="0"/>
          </a:p>
        </p:txBody>
      </p:sp>
      <p:sp>
        <p:nvSpPr>
          <p:cNvPr id="33" name="Rectangle 32">
            <a:hlinkClick r:id="rId18" action="ppaction://hlinksldjump"/>
          </p:cNvPr>
          <p:cNvSpPr/>
          <p:nvPr/>
        </p:nvSpPr>
        <p:spPr>
          <a:xfrm>
            <a:off x="4561470" y="5589240"/>
            <a:ext cx="1584176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2013</a:t>
            </a:r>
            <a:endParaRPr lang="en-GB" b="1" dirty="0"/>
          </a:p>
        </p:txBody>
      </p:sp>
      <p:sp>
        <p:nvSpPr>
          <p:cNvPr id="34" name="Rectangle 33">
            <a:hlinkClick r:id="rId19" action="ppaction://hlinksldjump"/>
          </p:cNvPr>
          <p:cNvSpPr/>
          <p:nvPr/>
        </p:nvSpPr>
        <p:spPr>
          <a:xfrm>
            <a:off x="4561470" y="6165304"/>
            <a:ext cx="1584176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2013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3682454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1248"/>
            <a:ext cx="1435360" cy="95451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2006</a:t>
            </a:r>
            <a:endParaRPr lang="en-GB" dirty="0"/>
          </a:p>
        </p:txBody>
      </p:sp>
      <p:pic>
        <p:nvPicPr>
          <p:cNvPr id="7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" y="1285372"/>
            <a:ext cx="9143998" cy="4287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744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066" y="9604"/>
            <a:ext cx="8437282" cy="620525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84066" y="9605"/>
            <a:ext cx="8359932" cy="147517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784066" y="1484784"/>
            <a:ext cx="8359931" cy="11521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46738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2006</a:t>
            </a:r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784066" y="2636912"/>
            <a:ext cx="8359934" cy="10081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6" name="Rectangle 15"/>
          <p:cNvSpPr/>
          <p:nvPr/>
        </p:nvSpPr>
        <p:spPr>
          <a:xfrm>
            <a:off x="784066" y="3645024"/>
            <a:ext cx="8359931" cy="25922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5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6077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6" grpId="0" animBg="1"/>
    </p:bldLst>
  </p:timing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6" y="846377"/>
            <a:ext cx="9073008" cy="5165246"/>
          </a:xfrm>
          <a:prstGeom prst="rect">
            <a:avLst/>
          </a:prstGeom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930870"/>
            <a:ext cx="1435360" cy="954514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2006</a:t>
            </a:r>
            <a:endParaRPr lang="en-GB" dirty="0"/>
          </a:p>
        </p:txBody>
      </p:sp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7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45780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6" y="1287517"/>
            <a:ext cx="9073008" cy="4282966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35496" y="1287517"/>
            <a:ext cx="9073008" cy="120537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35496" y="2492896"/>
            <a:ext cx="9073008" cy="4816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35496" y="2974502"/>
            <a:ext cx="9073008" cy="43657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2" name="Rectangle 11"/>
          <p:cNvSpPr/>
          <p:nvPr/>
        </p:nvSpPr>
        <p:spPr>
          <a:xfrm>
            <a:off x="35496" y="3411081"/>
            <a:ext cx="9073008" cy="64437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sp>
        <p:nvSpPr>
          <p:cNvPr id="13" name="Rectangle 12"/>
          <p:cNvSpPr/>
          <p:nvPr/>
        </p:nvSpPr>
        <p:spPr>
          <a:xfrm>
            <a:off x="35496" y="4055460"/>
            <a:ext cx="9073008" cy="151502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E</a:t>
            </a:r>
            <a:endParaRPr lang="en-GB" sz="28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2006</a:t>
            </a:r>
            <a:endParaRPr lang="en-GB" dirty="0"/>
          </a:p>
        </p:txBody>
      </p:sp>
      <p:pic>
        <p:nvPicPr>
          <p:cNvPr id="16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32701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5" y="404664"/>
            <a:ext cx="8928990" cy="5739472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2007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pic>
        <p:nvPicPr>
          <p:cNvPr id="9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69644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hlinkClick r:id="rId2" action="ppaction://hlinksldjump"/>
          </p:cNvPr>
          <p:cNvSpPr/>
          <p:nvPr/>
        </p:nvSpPr>
        <p:spPr>
          <a:xfrm>
            <a:off x="4418409" y="1450273"/>
            <a:ext cx="1881783" cy="10801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latin typeface="Comic Sans MS" panose="030F0702030302020204" pitchFamily="66" charset="0"/>
              </a:rPr>
              <a:t>Trigonometry</a:t>
            </a:r>
            <a:endParaRPr lang="en-GB" sz="2000" b="1" dirty="0">
              <a:latin typeface="Comic Sans MS" panose="030F0702030302020204" pitchFamily="66" charset="0"/>
            </a:endParaRPr>
          </a:p>
        </p:txBody>
      </p:sp>
      <p:sp>
        <p:nvSpPr>
          <p:cNvPr id="5" name="Rectangle 4">
            <a:hlinkClick r:id="rId3" action="ppaction://hlinksldjump"/>
          </p:cNvPr>
          <p:cNvSpPr/>
          <p:nvPr/>
        </p:nvSpPr>
        <p:spPr>
          <a:xfrm>
            <a:off x="107504" y="3886481"/>
            <a:ext cx="2160240" cy="10801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latin typeface="Comic Sans MS" panose="030F0702030302020204" pitchFamily="66" charset="0"/>
              </a:rPr>
              <a:t>Differentiation</a:t>
            </a:r>
            <a:endParaRPr lang="en-GB" sz="2000" b="1" dirty="0">
              <a:latin typeface="Comic Sans MS" panose="030F0702030302020204" pitchFamily="66" charset="0"/>
            </a:endParaRPr>
          </a:p>
        </p:txBody>
      </p:sp>
      <p:sp>
        <p:nvSpPr>
          <p:cNvPr id="6" name="Rectangle 5">
            <a:hlinkClick r:id="rId4" action="ppaction://hlinksldjump"/>
          </p:cNvPr>
          <p:cNvSpPr/>
          <p:nvPr/>
        </p:nvSpPr>
        <p:spPr>
          <a:xfrm>
            <a:off x="864317" y="2300398"/>
            <a:ext cx="1647543" cy="10801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latin typeface="Comic Sans MS" panose="030F0702030302020204" pitchFamily="66" charset="0"/>
              </a:rPr>
              <a:t>Circles</a:t>
            </a:r>
            <a:endParaRPr lang="en-GB" sz="2000" b="1" dirty="0">
              <a:latin typeface="Comic Sans MS" panose="030F0702030302020204" pitchFamily="66" charset="0"/>
            </a:endParaRPr>
          </a:p>
        </p:txBody>
      </p:sp>
      <p:sp>
        <p:nvSpPr>
          <p:cNvPr id="8" name="Rectangle 7">
            <a:hlinkClick r:id="rId5" action="ppaction://hlinksldjump"/>
          </p:cNvPr>
          <p:cNvSpPr/>
          <p:nvPr/>
        </p:nvSpPr>
        <p:spPr>
          <a:xfrm>
            <a:off x="7005180" y="3836041"/>
            <a:ext cx="1647543" cy="10801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latin typeface="Comic Sans MS" panose="030F0702030302020204" pitchFamily="66" charset="0"/>
              </a:rPr>
              <a:t>Integration</a:t>
            </a:r>
            <a:endParaRPr lang="en-GB" sz="2000" b="1" dirty="0">
              <a:latin typeface="Comic Sans MS" panose="030F0702030302020204" pitchFamily="66" charset="0"/>
            </a:endParaRPr>
          </a:p>
        </p:txBody>
      </p:sp>
      <p:sp>
        <p:nvSpPr>
          <p:cNvPr id="12" name="Rectangle 11">
            <a:hlinkClick r:id="rId6" action="ppaction://hlinksldjump"/>
          </p:cNvPr>
          <p:cNvSpPr/>
          <p:nvPr/>
        </p:nvSpPr>
        <p:spPr>
          <a:xfrm>
            <a:off x="2659000" y="1450273"/>
            <a:ext cx="1647543" cy="10801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latin typeface="Comic Sans MS" panose="030F0702030302020204" pitchFamily="66" charset="0"/>
              </a:rPr>
              <a:t>Factors</a:t>
            </a:r>
            <a:endParaRPr lang="en-GB" sz="2000" b="1" dirty="0">
              <a:latin typeface="Comic Sans MS" panose="030F0702030302020204" pitchFamily="66" charset="0"/>
            </a:endParaRPr>
          </a:p>
        </p:txBody>
      </p:sp>
      <p:pic>
        <p:nvPicPr>
          <p:cNvPr id="14" name="Picture 7" descr="http://www.thecyrenians.org/Resources/Tyneside%20Cyrenians/News/Home_News1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2907729" y="-7038"/>
            <a:ext cx="314060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800" b="1" u="sng" dirty="0" smtClean="0">
                <a:latin typeface="Comic Sans MS" pitchFamily="66" charset="0"/>
              </a:rPr>
              <a:t>Home</a:t>
            </a:r>
            <a:endParaRPr lang="en-GB" sz="8800" b="1" u="sng" dirty="0">
              <a:latin typeface="Comic Sans MS" pitchFamily="66" charset="0"/>
            </a:endParaRPr>
          </a:p>
        </p:txBody>
      </p:sp>
      <p:sp>
        <p:nvSpPr>
          <p:cNvPr id="2" name="Rectangle 1">
            <a:hlinkClick r:id="" action="ppaction://hlinkshowjump?jump=lastslide"/>
          </p:cNvPr>
          <p:cNvSpPr/>
          <p:nvPr/>
        </p:nvSpPr>
        <p:spPr>
          <a:xfrm>
            <a:off x="5652120" y="6542076"/>
            <a:ext cx="2770868" cy="3326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latin typeface="Comic Sans MS" panose="030F0702030302020204" pitchFamily="66" charset="0"/>
              </a:rPr>
              <a:t>Cheat sheet example</a:t>
            </a:r>
            <a:endParaRPr lang="en-GB" dirty="0">
              <a:latin typeface="Comic Sans MS" panose="030F0702030302020204" pitchFamily="66" charset="0"/>
            </a:endParaRPr>
          </a:p>
        </p:txBody>
      </p:sp>
      <p:sp>
        <p:nvSpPr>
          <p:cNvPr id="10" name="Rectangle 9">
            <a:hlinkClick r:id="rId9" action="ppaction://hlinksldjump"/>
          </p:cNvPr>
          <p:cNvSpPr/>
          <p:nvPr/>
        </p:nvSpPr>
        <p:spPr>
          <a:xfrm>
            <a:off x="1572290" y="5301208"/>
            <a:ext cx="1647543" cy="10801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latin typeface="Comic Sans MS" panose="030F0702030302020204" pitchFamily="66" charset="0"/>
              </a:rPr>
              <a:t>Radians</a:t>
            </a:r>
            <a:endParaRPr lang="en-GB" sz="2000" b="1" dirty="0">
              <a:latin typeface="Comic Sans MS" panose="030F0702030302020204" pitchFamily="66" charset="0"/>
            </a:endParaRPr>
          </a:p>
        </p:txBody>
      </p:sp>
      <p:sp>
        <p:nvSpPr>
          <p:cNvPr id="11" name="Rectangle 10">
            <a:hlinkClick r:id="rId10" action="ppaction://hlinksldjump"/>
          </p:cNvPr>
          <p:cNvSpPr/>
          <p:nvPr/>
        </p:nvSpPr>
        <p:spPr>
          <a:xfrm>
            <a:off x="5652119" y="5237820"/>
            <a:ext cx="1647543" cy="10801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latin typeface="Comic Sans MS" panose="030F0702030302020204" pitchFamily="66" charset="0"/>
              </a:rPr>
              <a:t>Geometric Sequences and Series</a:t>
            </a:r>
            <a:endParaRPr lang="en-GB" sz="2000" b="1" dirty="0">
              <a:latin typeface="Comic Sans MS" panose="030F0702030302020204" pitchFamily="66" charset="0"/>
            </a:endParaRPr>
          </a:p>
        </p:txBody>
      </p:sp>
      <p:sp>
        <p:nvSpPr>
          <p:cNvPr id="13" name="Rectangle 12">
            <a:hlinkClick r:id="rId11" action="ppaction://hlinksldjump"/>
          </p:cNvPr>
          <p:cNvSpPr/>
          <p:nvPr/>
        </p:nvSpPr>
        <p:spPr>
          <a:xfrm>
            <a:off x="6444208" y="2348880"/>
            <a:ext cx="1647543" cy="10801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latin typeface="Comic Sans MS" panose="030F0702030302020204" pitchFamily="66" charset="0"/>
              </a:rPr>
              <a:t>Logarithms</a:t>
            </a:r>
            <a:endParaRPr lang="en-GB" sz="2000" b="1" dirty="0">
              <a:latin typeface="Comic Sans MS" panose="030F0702030302020204" pitchFamily="66" charset="0"/>
            </a:endParaRPr>
          </a:p>
        </p:txBody>
      </p:sp>
      <p:sp>
        <p:nvSpPr>
          <p:cNvPr id="16" name="Rectangle 15">
            <a:hlinkClick r:id="rId12" action="ppaction://hlinksldjump"/>
          </p:cNvPr>
          <p:cNvSpPr/>
          <p:nvPr/>
        </p:nvSpPr>
        <p:spPr>
          <a:xfrm>
            <a:off x="3697875" y="5777880"/>
            <a:ext cx="1647543" cy="10801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smtClean="0">
                <a:latin typeface="Comic Sans MS" panose="030F0702030302020204" pitchFamily="66" charset="0"/>
              </a:rPr>
              <a:t>Binomial Expansion</a:t>
            </a:r>
            <a:endParaRPr lang="en-GB" sz="2000" b="1" dirty="0">
              <a:latin typeface="Comic Sans MS" panose="030F0702030302020204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0518" y="2789508"/>
            <a:ext cx="2531888" cy="2343530"/>
          </a:xfrm>
          <a:prstGeom prst="rect">
            <a:avLst/>
          </a:prstGeom>
        </p:spPr>
      </p:pic>
      <p:pic>
        <p:nvPicPr>
          <p:cNvPr id="17" name="Picture 11" descr="Back Icon - back, go back, green, previous, return, hand drawn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6176340"/>
            <a:ext cx="643138" cy="643138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112" y="540589"/>
            <a:ext cx="8867775" cy="5267325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7" name="Picture 6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138112" y="517349"/>
            <a:ext cx="8867775" cy="2773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3870" y="116632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2011</a:t>
            </a:r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138112" y="817979"/>
            <a:ext cx="8867775" cy="49899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6" name="Picture 5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09584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404664"/>
            <a:ext cx="8928992" cy="5336974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2007</a:t>
            </a:r>
            <a:endParaRPr lang="en-GB" dirty="0"/>
          </a:p>
        </p:txBody>
      </p:sp>
      <p:sp>
        <p:nvSpPr>
          <p:cNvPr id="8" name="Rectangle 7"/>
          <p:cNvSpPr/>
          <p:nvPr/>
        </p:nvSpPr>
        <p:spPr>
          <a:xfrm>
            <a:off x="110568" y="371728"/>
            <a:ext cx="8925927" cy="16867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107503" y="2058452"/>
            <a:ext cx="8928991" cy="13343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107501" y="5210622"/>
            <a:ext cx="8928993" cy="5226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107501" y="3392758"/>
            <a:ext cx="8928993" cy="18178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13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733256"/>
            <a:ext cx="1435360" cy="954514"/>
          </a:xfrm>
          <a:prstGeom prst="rect">
            <a:avLst/>
          </a:prstGeom>
          <a:noFill/>
        </p:spPr>
      </p:pic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331640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10923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3284984"/>
            <a:ext cx="8928992" cy="159148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3" y="4872816"/>
            <a:ext cx="8928994" cy="7500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03" y="620688"/>
            <a:ext cx="8928994" cy="2521654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2007</a:t>
            </a:r>
            <a:endParaRPr lang="en-GB" dirty="0"/>
          </a:p>
        </p:txBody>
      </p:sp>
      <p:sp>
        <p:nvSpPr>
          <p:cNvPr id="8" name="Rectangle 7"/>
          <p:cNvSpPr/>
          <p:nvPr/>
        </p:nvSpPr>
        <p:spPr>
          <a:xfrm>
            <a:off x="110568" y="371728"/>
            <a:ext cx="8925927" cy="28028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107503" y="3284984"/>
            <a:ext cx="8928991" cy="23378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slight alternate</a:t>
            </a:r>
            <a:endParaRPr lang="en-GB" sz="2800" b="1" dirty="0"/>
          </a:p>
        </p:txBody>
      </p:sp>
      <p:pic>
        <p:nvPicPr>
          <p:cNvPr id="13" name="Picture 11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5733256"/>
            <a:ext cx="1435360" cy="954514"/>
          </a:xfrm>
          <a:prstGeom prst="rect">
            <a:avLst/>
          </a:prstGeom>
          <a:noFill/>
        </p:spPr>
      </p:pic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331640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73510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2" y="2399801"/>
            <a:ext cx="8928996" cy="20583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2" y="620688"/>
            <a:ext cx="8928996" cy="1346218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2007</a:t>
            </a:r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107503" y="620688"/>
            <a:ext cx="8928991" cy="13462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107501" y="2399802"/>
            <a:ext cx="8928993" cy="20583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 Alternative B (adding 10 terms)</a:t>
            </a:r>
            <a:endParaRPr lang="en-GB" sz="2800" b="1" dirty="0"/>
          </a:p>
        </p:txBody>
      </p:sp>
      <p:pic>
        <p:nvPicPr>
          <p:cNvPr id="13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5733256"/>
            <a:ext cx="1435360" cy="954514"/>
          </a:xfrm>
          <a:prstGeom prst="rect">
            <a:avLst/>
          </a:prstGeom>
          <a:noFill/>
        </p:spPr>
      </p:pic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331640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64898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3007559"/>
            <a:ext cx="8928992" cy="84288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548680"/>
            <a:ext cx="8928992" cy="2012684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2007</a:t>
            </a:r>
            <a:endParaRPr lang="en-GB" dirty="0"/>
          </a:p>
        </p:txBody>
      </p:sp>
      <p:pic>
        <p:nvPicPr>
          <p:cNvPr id="8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107504" y="548679"/>
            <a:ext cx="8928992" cy="201268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107504" y="3007558"/>
            <a:ext cx="8928992" cy="8428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pic>
        <p:nvPicPr>
          <p:cNvPr id="13" name="Picture 11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7232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372989"/>
            <a:ext cx="8246706" cy="5800237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5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pic>
        <p:nvPicPr>
          <p:cNvPr id="7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2007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60691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5" y="404664"/>
            <a:ext cx="8928990" cy="5237770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107505" y="386866"/>
            <a:ext cx="8928990" cy="4772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107505" y="864095"/>
            <a:ext cx="8928990" cy="24928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B</a:t>
            </a:r>
          </a:p>
        </p:txBody>
      </p:sp>
      <p:sp>
        <p:nvSpPr>
          <p:cNvPr id="9" name="Rectangle 8"/>
          <p:cNvSpPr/>
          <p:nvPr/>
        </p:nvSpPr>
        <p:spPr>
          <a:xfrm>
            <a:off x="107505" y="3356993"/>
            <a:ext cx="8928990" cy="10081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31640" y="5660232"/>
            <a:ext cx="1197768" cy="1197768"/>
          </a:xfrm>
          <a:prstGeom prst="rect">
            <a:avLst/>
          </a:prstGeom>
          <a:noFill/>
        </p:spPr>
      </p:pic>
      <p:pic>
        <p:nvPicPr>
          <p:cNvPr id="5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733256"/>
            <a:ext cx="1435360" cy="954514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2007</a:t>
            </a:r>
            <a:endParaRPr lang="en-GB" dirty="0"/>
          </a:p>
        </p:txBody>
      </p:sp>
      <p:sp>
        <p:nvSpPr>
          <p:cNvPr id="13" name="Rectangle 12"/>
          <p:cNvSpPr/>
          <p:nvPr/>
        </p:nvSpPr>
        <p:spPr>
          <a:xfrm>
            <a:off x="107505" y="4365105"/>
            <a:ext cx="8928990" cy="12951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468839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3" grpId="0" animBg="1"/>
    </p:bldLst>
  </p:timing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509" y="548680"/>
            <a:ext cx="7834915" cy="5246418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553509" y="548680"/>
            <a:ext cx="7834915" cy="17281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553509" y="2288450"/>
            <a:ext cx="7834915" cy="9245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553509" y="3224554"/>
            <a:ext cx="7834915" cy="25705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 notes</a:t>
            </a:r>
            <a:endParaRPr lang="en-GB" sz="2800" b="1" dirty="0"/>
          </a:p>
        </p:txBody>
      </p:sp>
      <p:pic>
        <p:nvPicPr>
          <p:cNvPr id="5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2007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36008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2008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9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505" y="980728"/>
            <a:ext cx="8928990" cy="2874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129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5" y="620688"/>
            <a:ext cx="8928990" cy="5110020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2008</a:t>
            </a:r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107505" y="620688"/>
            <a:ext cx="8928990" cy="6834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107505" y="1304092"/>
            <a:ext cx="8928990" cy="11888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107505" y="2492896"/>
            <a:ext cx="8928990" cy="792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36512" y="5660232"/>
            <a:ext cx="1197768" cy="1197768"/>
          </a:xfrm>
          <a:prstGeom prst="rect">
            <a:avLst/>
          </a:prstGeom>
          <a:noFill/>
        </p:spPr>
      </p:pic>
      <p:pic>
        <p:nvPicPr>
          <p:cNvPr id="16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7" name="Rectangle 16"/>
          <p:cNvSpPr/>
          <p:nvPr/>
        </p:nvSpPr>
        <p:spPr>
          <a:xfrm>
            <a:off x="107505" y="3284984"/>
            <a:ext cx="8928990" cy="864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sp>
        <p:nvSpPr>
          <p:cNvPr id="18" name="Rectangle 17"/>
          <p:cNvSpPr/>
          <p:nvPr/>
        </p:nvSpPr>
        <p:spPr>
          <a:xfrm>
            <a:off x="107505" y="4149080"/>
            <a:ext cx="8928990" cy="8533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sp>
        <p:nvSpPr>
          <p:cNvPr id="19" name="Rectangle 18"/>
          <p:cNvSpPr/>
          <p:nvPr/>
        </p:nvSpPr>
        <p:spPr>
          <a:xfrm>
            <a:off x="107505" y="5013176"/>
            <a:ext cx="8928990" cy="7175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242083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7" grpId="0" animBg="1"/>
      <p:bldP spid="18" grpId="0" animBg="1"/>
      <p:bldP spid="19" grpId="0" animBg="1"/>
    </p:bldLst>
  </p:timing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9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2008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505" y="764704"/>
            <a:ext cx="8928990" cy="4786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696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-99392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2011</a:t>
            </a:r>
            <a:endParaRPr lang="en-GB" dirty="0"/>
          </a:p>
        </p:txBody>
      </p:sp>
      <p:pic>
        <p:nvPicPr>
          <p:cNvPr id="6" name="Picture 5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496" y="908720"/>
            <a:ext cx="9073008" cy="2947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839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5" y="1287824"/>
            <a:ext cx="8928990" cy="428235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07505" y="1287824"/>
            <a:ext cx="8928990" cy="7010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107505" y="1988840"/>
            <a:ext cx="8928990" cy="720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107505" y="2708920"/>
            <a:ext cx="8928990" cy="20882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2" name="Rectangle 11"/>
          <p:cNvSpPr/>
          <p:nvPr/>
        </p:nvSpPr>
        <p:spPr>
          <a:xfrm>
            <a:off x="107505" y="4797152"/>
            <a:ext cx="8928990" cy="7730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8" name="Picture 7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4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58476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2009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733256"/>
            <a:ext cx="1435360" cy="954514"/>
          </a:xfrm>
          <a:prstGeom prst="rect">
            <a:avLst/>
          </a:prstGeom>
          <a:noFill/>
        </p:spPr>
      </p:pic>
      <p:pic>
        <p:nvPicPr>
          <p:cNvPr id="9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504" y="792542"/>
            <a:ext cx="8928992" cy="3284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974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79" y="836712"/>
            <a:ext cx="9049442" cy="4608512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2009</a:t>
            </a:r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47278" y="836712"/>
            <a:ext cx="9049443" cy="23855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47278" y="3222268"/>
            <a:ext cx="9049443" cy="7827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47278" y="4005064"/>
            <a:ext cx="9049443" cy="720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11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31640" y="5660232"/>
            <a:ext cx="1197768" cy="1197768"/>
          </a:xfrm>
          <a:prstGeom prst="rect">
            <a:avLst/>
          </a:prstGeom>
          <a:noFill/>
        </p:spPr>
      </p:pic>
      <p:pic>
        <p:nvPicPr>
          <p:cNvPr id="12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733256"/>
            <a:ext cx="1435360" cy="954514"/>
          </a:xfrm>
          <a:prstGeom prst="rect">
            <a:avLst/>
          </a:prstGeom>
          <a:noFill/>
        </p:spPr>
      </p:pic>
      <p:pic>
        <p:nvPicPr>
          <p:cNvPr id="14" name="Picture 11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47278" y="4725144"/>
            <a:ext cx="9049443" cy="720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 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3161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3" grpId="0" animBg="1"/>
    </p:bldLst>
  </p:timing>
</p:sld>
</file>

<file path=ppt/slides/slide3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7" y="404664"/>
            <a:ext cx="9073006" cy="5351340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35497" y="404664"/>
            <a:ext cx="9073006" cy="22322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2009</a:t>
            </a:r>
            <a:endParaRPr lang="en-GB" dirty="0"/>
          </a:p>
        </p:txBody>
      </p:sp>
      <p:sp>
        <p:nvSpPr>
          <p:cNvPr id="8" name="Rectangle 7"/>
          <p:cNvSpPr/>
          <p:nvPr/>
        </p:nvSpPr>
        <p:spPr>
          <a:xfrm>
            <a:off x="35497" y="2636912"/>
            <a:ext cx="9073005" cy="13909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35497" y="4018520"/>
            <a:ext cx="9073005" cy="7818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35497" y="4800348"/>
            <a:ext cx="9073005" cy="9556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 notes</a:t>
            </a:r>
            <a:endParaRPr lang="en-GB" sz="2800" b="1" dirty="0"/>
          </a:p>
        </p:txBody>
      </p:sp>
      <p:pic>
        <p:nvPicPr>
          <p:cNvPr id="13" name="Picture 12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5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93585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3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733256"/>
            <a:ext cx="1435360" cy="954514"/>
          </a:xfrm>
          <a:prstGeom prst="rect">
            <a:avLst/>
          </a:prstGeom>
          <a:noFill/>
        </p:spPr>
      </p:pic>
      <p:pic>
        <p:nvPicPr>
          <p:cNvPr id="9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-27384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2009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497" y="836712"/>
            <a:ext cx="9073006" cy="3403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136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901768"/>
            <a:ext cx="8928992" cy="3679360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107504" y="901768"/>
            <a:ext cx="8928992" cy="9693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107504" y="1871117"/>
            <a:ext cx="8928992" cy="6888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107504" y="3481237"/>
            <a:ext cx="8928992" cy="11808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sp>
        <p:nvSpPr>
          <p:cNvPr id="12" name="Rectangle 11"/>
          <p:cNvSpPr/>
          <p:nvPr/>
        </p:nvSpPr>
        <p:spPr>
          <a:xfrm>
            <a:off x="107504" y="2559970"/>
            <a:ext cx="8928992" cy="9212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496" y="5660232"/>
            <a:ext cx="1197768" cy="1197768"/>
          </a:xfrm>
          <a:prstGeom prst="rect">
            <a:avLst/>
          </a:prstGeom>
          <a:noFill/>
        </p:spPr>
      </p:pic>
      <p:pic>
        <p:nvPicPr>
          <p:cNvPr id="14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-27384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2009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65434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3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2010</a:t>
            </a:r>
            <a:endParaRPr lang="en-GB" dirty="0"/>
          </a:p>
        </p:txBody>
      </p:sp>
      <p:pic>
        <p:nvPicPr>
          <p:cNvPr id="9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496" y="422974"/>
            <a:ext cx="9073008" cy="5357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054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1625" y="3352800"/>
            <a:ext cx="7572375" cy="3505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7002" y="15627"/>
            <a:ext cx="8133884" cy="306149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2010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977002" y="420291"/>
            <a:ext cx="8166998" cy="13525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977002" y="0"/>
            <a:ext cx="8166998" cy="4046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8796" y="4438476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733256"/>
            <a:ext cx="1435360" cy="954514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977002" y="1788442"/>
            <a:ext cx="8166998" cy="4884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4" name="Rectangle 13"/>
          <p:cNvSpPr/>
          <p:nvPr/>
        </p:nvSpPr>
        <p:spPr>
          <a:xfrm>
            <a:off x="977002" y="2276871"/>
            <a:ext cx="8133884" cy="7839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sp>
        <p:nvSpPr>
          <p:cNvPr id="15" name="Rectangle 14"/>
          <p:cNvSpPr/>
          <p:nvPr/>
        </p:nvSpPr>
        <p:spPr>
          <a:xfrm>
            <a:off x="1571624" y="3352800"/>
            <a:ext cx="7539261" cy="20204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Alternative B</a:t>
            </a:r>
            <a:endParaRPr lang="en-GB" sz="2800" b="1" dirty="0"/>
          </a:p>
        </p:txBody>
      </p:sp>
      <p:sp>
        <p:nvSpPr>
          <p:cNvPr id="16" name="Rectangle 15"/>
          <p:cNvSpPr/>
          <p:nvPr/>
        </p:nvSpPr>
        <p:spPr>
          <a:xfrm>
            <a:off x="1571625" y="5373214"/>
            <a:ext cx="7572376" cy="7200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Alternative C</a:t>
            </a:r>
            <a:endParaRPr lang="en-GB" sz="2800" b="1" dirty="0"/>
          </a:p>
        </p:txBody>
      </p:sp>
      <p:sp>
        <p:nvSpPr>
          <p:cNvPr id="17" name="Rectangle 16"/>
          <p:cNvSpPr/>
          <p:nvPr/>
        </p:nvSpPr>
        <p:spPr>
          <a:xfrm>
            <a:off x="1571624" y="6093294"/>
            <a:ext cx="7572376" cy="7647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Alternative D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2" name="Picture 11" descr="Back Icon - back, go back, green, previous, return, hand drawn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82110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3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7" y="1052736"/>
            <a:ext cx="9073006" cy="4576048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5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2010</a:t>
            </a:r>
            <a:endParaRPr lang="en-GB" dirty="0"/>
          </a:p>
        </p:txBody>
      </p:sp>
      <p:sp>
        <p:nvSpPr>
          <p:cNvPr id="8" name="Rectangle 7"/>
          <p:cNvSpPr/>
          <p:nvPr/>
        </p:nvSpPr>
        <p:spPr>
          <a:xfrm>
            <a:off x="35496" y="1793741"/>
            <a:ext cx="9073007" cy="15632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35496" y="1052735"/>
            <a:ext cx="9073007" cy="7410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35496" y="3356992"/>
            <a:ext cx="9073007" cy="10801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35496" y="4437112"/>
            <a:ext cx="9073007" cy="12231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pic>
        <p:nvPicPr>
          <p:cNvPr id="13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0129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3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44624"/>
            <a:ext cx="7416824" cy="6176468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9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972460"/>
            <a:ext cx="1331640" cy="885540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2010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6976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991" y="413956"/>
            <a:ext cx="9036496" cy="274783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-99392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2011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105991" y="413956"/>
            <a:ext cx="9038010" cy="11428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104477" y="1556792"/>
            <a:ext cx="9039524" cy="16049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5805264"/>
            <a:ext cx="1583061" cy="1052735"/>
          </a:xfrm>
          <a:prstGeom prst="rect">
            <a:avLst/>
          </a:prstGeom>
          <a:noFill/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3153" y="4608512"/>
            <a:ext cx="1196752" cy="1196752"/>
          </a:xfrm>
          <a:prstGeom prst="rect">
            <a:avLst/>
          </a:prstGeom>
          <a:noFill/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5826" y="2954013"/>
            <a:ext cx="6776243" cy="3889665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655826" y="2963190"/>
            <a:ext cx="6775822" cy="38948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3" name="Picture 12" descr="Back Icon - back, go back, green, previous, return, hand drawn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431648" y="5339679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94017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5" grpId="0" animBg="1"/>
    </p:bldLst>
  </p:timing>
</p:sld>
</file>

<file path=ppt/slides/slide3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728" y="369333"/>
            <a:ext cx="8423776" cy="586478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84727" y="359469"/>
            <a:ext cx="8423777" cy="8754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684726" y="1234924"/>
            <a:ext cx="8423778" cy="5546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684726" y="1799418"/>
            <a:ext cx="8423778" cy="17678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684725" y="3567304"/>
            <a:ext cx="8423779" cy="10858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sp>
        <p:nvSpPr>
          <p:cNvPr id="12" name="Rectangle 11"/>
          <p:cNvSpPr/>
          <p:nvPr/>
        </p:nvSpPr>
        <p:spPr>
          <a:xfrm>
            <a:off x="684725" y="4653136"/>
            <a:ext cx="8423779" cy="15908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E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7" name="Picture 6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2010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60374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3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2011</a:t>
            </a:r>
            <a:endParaRPr lang="en-GB" dirty="0"/>
          </a:p>
        </p:txBody>
      </p:sp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72460"/>
            <a:ext cx="1331640" cy="885540"/>
          </a:xfrm>
          <a:prstGeom prst="rect">
            <a:avLst/>
          </a:prstGeom>
          <a:noFill/>
        </p:spPr>
      </p:pic>
      <p:pic>
        <p:nvPicPr>
          <p:cNvPr id="12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504" y="764704"/>
            <a:ext cx="8928992" cy="2844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89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205995"/>
            <a:ext cx="8928992" cy="4446010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2011</a:t>
            </a:r>
            <a:endParaRPr lang="en-GB" dirty="0"/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31640" y="5660232"/>
            <a:ext cx="1197768" cy="1197768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107504" y="1205995"/>
            <a:ext cx="8928992" cy="20069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733256"/>
            <a:ext cx="1435360" cy="954514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107504" y="3214515"/>
            <a:ext cx="8928992" cy="11505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2" name="Rectangle 11"/>
          <p:cNvSpPr/>
          <p:nvPr/>
        </p:nvSpPr>
        <p:spPr>
          <a:xfrm>
            <a:off x="107504" y="4365105"/>
            <a:ext cx="8928992" cy="129512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165546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2" grpId="0" animBg="1"/>
    </p:bldLst>
  </p:timing>
</p:sld>
</file>

<file path=ppt/slides/slide3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3216" y="8662"/>
            <a:ext cx="7632848" cy="625045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463216" y="3294906"/>
            <a:ext cx="7632847" cy="17182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2011</a:t>
            </a:r>
            <a:endParaRPr lang="en-GB" dirty="0"/>
          </a:p>
        </p:txBody>
      </p:sp>
      <p:sp>
        <p:nvSpPr>
          <p:cNvPr id="11" name="Rectangle 10"/>
          <p:cNvSpPr/>
          <p:nvPr/>
        </p:nvSpPr>
        <p:spPr>
          <a:xfrm>
            <a:off x="1463215" y="5013176"/>
            <a:ext cx="7632848" cy="12459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4" name="Rectangle 13"/>
          <p:cNvSpPr/>
          <p:nvPr/>
        </p:nvSpPr>
        <p:spPr>
          <a:xfrm>
            <a:off x="1463216" y="8663"/>
            <a:ext cx="7632848" cy="32862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8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536" y="4393936"/>
            <a:ext cx="1197768" cy="1197768"/>
          </a:xfrm>
          <a:prstGeom prst="rect">
            <a:avLst/>
          </a:prstGeom>
          <a:noFill/>
        </p:spPr>
      </p:pic>
      <p:pic>
        <p:nvPicPr>
          <p:cNvPr id="9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733256"/>
            <a:ext cx="1435360" cy="954514"/>
          </a:xfrm>
          <a:prstGeom prst="rect">
            <a:avLst/>
          </a:prstGeom>
          <a:noFill/>
        </p:spPr>
      </p:pic>
      <p:pic>
        <p:nvPicPr>
          <p:cNvPr id="16" name="Picture 11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59794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4" grpId="0" animBg="1"/>
    </p:bldLst>
  </p:timing>
</p:sld>
</file>

<file path=ppt/slides/slide3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9700" y="44624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2011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093296"/>
            <a:ext cx="1149932" cy="764704"/>
          </a:xfrm>
          <a:prstGeom prst="rect">
            <a:avLst/>
          </a:prstGeom>
          <a:noFill/>
        </p:spPr>
      </p:pic>
      <p:pic>
        <p:nvPicPr>
          <p:cNvPr id="9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505" y="908720"/>
            <a:ext cx="8928990" cy="3565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848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024" y="45148"/>
            <a:ext cx="8784976" cy="6216488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4901" y="578332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2011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359024" y="45148"/>
            <a:ext cx="8784976" cy="13778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359024" y="1432276"/>
            <a:ext cx="8784976" cy="10606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359024" y="2492896"/>
            <a:ext cx="8784976" cy="10081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359024" y="3510300"/>
            <a:ext cx="8784976" cy="27606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31640" y="5874396"/>
            <a:ext cx="983604" cy="983604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874396"/>
            <a:ext cx="1223120" cy="813374"/>
          </a:xfrm>
          <a:prstGeom prst="rect">
            <a:avLst/>
          </a:prstGeom>
          <a:noFill/>
        </p:spPr>
      </p:pic>
      <p:pic>
        <p:nvPicPr>
          <p:cNvPr id="15" name="Picture 11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95151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3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50" y="908720"/>
            <a:ext cx="9046900" cy="50405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-99392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2011</a:t>
            </a:r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48550" y="3429000"/>
            <a:ext cx="9046900" cy="25922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48550" y="908720"/>
            <a:ext cx="9046900" cy="2520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5008" y="6021288"/>
            <a:ext cx="836712" cy="836712"/>
          </a:xfrm>
          <a:prstGeom prst="rect">
            <a:avLst/>
          </a:prstGeom>
          <a:noFill/>
        </p:spPr>
      </p:pic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5496" y="6021288"/>
            <a:ext cx="1223120" cy="81337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46828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3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0"/>
            <a:ext cx="7750296" cy="688538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67544" y="1"/>
            <a:ext cx="7750296" cy="7647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467544" y="764705"/>
            <a:ext cx="7750296" cy="612067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021288"/>
            <a:ext cx="836712" cy="836712"/>
          </a:xfrm>
          <a:prstGeom prst="rect">
            <a:avLst/>
          </a:prstGeom>
          <a:noFill/>
        </p:spPr>
      </p:pic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-44352" y="332656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2011</a:t>
            </a:r>
            <a:endParaRPr lang="en-GB" dirty="0"/>
          </a:p>
        </p:txBody>
      </p:sp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-99253" y="5176556"/>
            <a:ext cx="1223120" cy="81337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13409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3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5" y="915984"/>
            <a:ext cx="8928990" cy="502603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07505" y="915984"/>
            <a:ext cx="8928989" cy="5026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D…</a:t>
            </a:r>
            <a:endParaRPr lang="en-GB" sz="2800" b="1" dirty="0"/>
          </a:p>
        </p:txBody>
      </p:sp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021288"/>
            <a:ext cx="836712" cy="836712"/>
          </a:xfrm>
          <a:prstGeom prst="rect">
            <a:avLst/>
          </a:prstGeom>
          <a:noFill/>
        </p:spPr>
      </p:pic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-44352" y="332656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2011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48937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2012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72460"/>
            <a:ext cx="1331640" cy="885540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" y="1769103"/>
            <a:ext cx="9143998" cy="3319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02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537" y="1728787"/>
            <a:ext cx="8924925" cy="3400425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109538" y="1728786"/>
            <a:ext cx="8924924" cy="34004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0" y="-99392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2011</a:t>
            </a:r>
            <a:endParaRPr lang="en-GB" dirty="0"/>
          </a:p>
        </p:txBody>
      </p:sp>
      <p:pic>
        <p:nvPicPr>
          <p:cNvPr id="11" name="Picture 10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2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0352" y="6180472"/>
            <a:ext cx="699332" cy="6993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71088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937" y="2852936"/>
            <a:ext cx="7858125" cy="32956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937" y="332656"/>
            <a:ext cx="7858126" cy="252582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867" y="-36676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2012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642937" y="332656"/>
            <a:ext cx="7858125" cy="720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642937" y="1052736"/>
            <a:ext cx="7858126" cy="788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642937" y="1834832"/>
            <a:ext cx="7858125" cy="9754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4" name="Rectangle 13"/>
          <p:cNvSpPr/>
          <p:nvPr/>
        </p:nvSpPr>
        <p:spPr>
          <a:xfrm>
            <a:off x="642937" y="2796044"/>
            <a:ext cx="7858125" cy="4889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5" name="Rectangle 14"/>
          <p:cNvSpPr/>
          <p:nvPr/>
        </p:nvSpPr>
        <p:spPr>
          <a:xfrm>
            <a:off x="642937" y="3284984"/>
            <a:ext cx="7858126" cy="4286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6" name="Rectangle 15"/>
          <p:cNvSpPr/>
          <p:nvPr/>
        </p:nvSpPr>
        <p:spPr>
          <a:xfrm>
            <a:off x="642937" y="3711486"/>
            <a:ext cx="7858125" cy="5282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7" name="Rectangle 16"/>
          <p:cNvSpPr/>
          <p:nvPr/>
        </p:nvSpPr>
        <p:spPr>
          <a:xfrm>
            <a:off x="642937" y="4202354"/>
            <a:ext cx="7858125" cy="10292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8" name="Rectangle 17"/>
          <p:cNvSpPr/>
          <p:nvPr/>
        </p:nvSpPr>
        <p:spPr>
          <a:xfrm>
            <a:off x="642937" y="5231586"/>
            <a:ext cx="7858126" cy="9033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23205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3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2012</a:t>
            </a:r>
            <a:endParaRPr lang="en-GB" dirty="0"/>
          </a:p>
        </p:txBody>
      </p:sp>
      <p:pic>
        <p:nvPicPr>
          <p:cNvPr id="8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830" y="826530"/>
            <a:ext cx="9151660" cy="5204940"/>
          </a:xfrm>
          <a:prstGeom prst="rect">
            <a:avLst/>
          </a:prstGeom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972460"/>
            <a:ext cx="1331640" cy="8855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91751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027432"/>
            <a:ext cx="9143998" cy="4803136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2012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-1" y="1027432"/>
            <a:ext cx="9143999" cy="17434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0" y="2770900"/>
            <a:ext cx="9144000" cy="12632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0" y="4034138"/>
            <a:ext cx="9143998" cy="8350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0" y="4869159"/>
            <a:ext cx="9144000" cy="9614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15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99078" y="5816346"/>
            <a:ext cx="1331640" cy="8855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93639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3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437" y="243162"/>
            <a:ext cx="8310561" cy="5790926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833437" y="243162"/>
            <a:ext cx="8310563" cy="28978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833434" y="3140968"/>
            <a:ext cx="8310565" cy="9791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833434" y="4120140"/>
            <a:ext cx="8310564" cy="3883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833434" y="4508479"/>
            <a:ext cx="8310566" cy="59083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pic>
        <p:nvPicPr>
          <p:cNvPr id="13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2012</a:t>
            </a:r>
            <a:endParaRPr lang="en-GB" dirty="0"/>
          </a:p>
        </p:txBody>
      </p:sp>
      <p:sp>
        <p:nvSpPr>
          <p:cNvPr id="14" name="Rectangle 13"/>
          <p:cNvSpPr/>
          <p:nvPr/>
        </p:nvSpPr>
        <p:spPr>
          <a:xfrm>
            <a:off x="833434" y="5099311"/>
            <a:ext cx="8310566" cy="9492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COMMON ERRORS</a:t>
            </a:r>
            <a:endParaRPr lang="en-GB" sz="2800" b="1" dirty="0"/>
          </a:p>
        </p:txBody>
      </p:sp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76643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4" grpId="0" animBg="1"/>
    </p:bldLst>
  </p:timing>
</p:sld>
</file>

<file path=ppt/slides/slide3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-33218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2013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72460"/>
            <a:ext cx="1331640" cy="885540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5262" y="1743075"/>
            <a:ext cx="8753475" cy="3371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435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29466"/>
            <a:ext cx="8889214" cy="627985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1"/>
            <a:ext cx="9144000" cy="10527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-14734" y="1082202"/>
            <a:ext cx="9209728" cy="357093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0" y="4653136"/>
            <a:ext cx="9194994" cy="1800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-33218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2013</a:t>
            </a:r>
            <a:endParaRPr lang="en-GB" dirty="0"/>
          </a:p>
        </p:txBody>
      </p:sp>
      <p:pic>
        <p:nvPicPr>
          <p:cNvPr id="4" name="Picture 7" descr="http://www.thecyrenians.org/Resources/Tyneside%20Cyrenians/News/Home_News1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29154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3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2013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72460"/>
            <a:ext cx="1331640" cy="885540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433404"/>
            <a:ext cx="9144000" cy="3991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606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1438" y="2071687"/>
            <a:ext cx="9286875" cy="2714625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2013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-71438" y="2071684"/>
            <a:ext cx="9200704" cy="7107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-71438" y="2782422"/>
            <a:ext cx="9200704" cy="5745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-71438" y="3356992"/>
            <a:ext cx="9200704" cy="14293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13" name="Picture 12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4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34890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3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hlinkClick r:id="rId2" action="ppaction://hlinksldjump"/>
          </p:cNvPr>
          <p:cNvSpPr/>
          <p:nvPr/>
        </p:nvSpPr>
        <p:spPr>
          <a:xfrm>
            <a:off x="2699792" y="1455725"/>
            <a:ext cx="1584176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2006 </a:t>
            </a:r>
            <a:endParaRPr lang="en-GB" b="1" dirty="0"/>
          </a:p>
        </p:txBody>
      </p:sp>
      <p:sp>
        <p:nvSpPr>
          <p:cNvPr id="11" name="Rectangle 10">
            <a:hlinkClick r:id="rId3" action="ppaction://hlinksldjump"/>
          </p:cNvPr>
          <p:cNvSpPr/>
          <p:nvPr/>
        </p:nvSpPr>
        <p:spPr>
          <a:xfrm>
            <a:off x="2699792" y="2002206"/>
            <a:ext cx="1584176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2006</a:t>
            </a:r>
            <a:endParaRPr lang="en-GB" b="1" dirty="0"/>
          </a:p>
        </p:txBody>
      </p:sp>
      <p:sp>
        <p:nvSpPr>
          <p:cNvPr id="12" name="Rectangle 11">
            <a:hlinkClick r:id="rId4" action="ppaction://hlinksldjump"/>
          </p:cNvPr>
          <p:cNvSpPr/>
          <p:nvPr/>
        </p:nvSpPr>
        <p:spPr>
          <a:xfrm>
            <a:off x="2699792" y="2578270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2007</a:t>
            </a:r>
            <a:endParaRPr lang="en-GB" b="1" dirty="0"/>
          </a:p>
        </p:txBody>
      </p:sp>
      <p:sp>
        <p:nvSpPr>
          <p:cNvPr id="13" name="Rectangle 12">
            <a:hlinkClick r:id="rId5" action="ppaction://hlinksldjump"/>
          </p:cNvPr>
          <p:cNvSpPr/>
          <p:nvPr/>
        </p:nvSpPr>
        <p:spPr>
          <a:xfrm>
            <a:off x="2699792" y="3226342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2007</a:t>
            </a:r>
            <a:endParaRPr lang="en-GB" b="1" dirty="0"/>
          </a:p>
        </p:txBody>
      </p:sp>
      <p:sp>
        <p:nvSpPr>
          <p:cNvPr id="14" name="Rectangle 13">
            <a:hlinkClick r:id="rId6" action="ppaction://hlinksldjump"/>
          </p:cNvPr>
          <p:cNvSpPr/>
          <p:nvPr/>
        </p:nvSpPr>
        <p:spPr>
          <a:xfrm>
            <a:off x="2699792" y="5589240"/>
            <a:ext cx="1584176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2009 </a:t>
            </a:r>
            <a:endParaRPr lang="en-GB" b="1" dirty="0"/>
          </a:p>
        </p:txBody>
      </p:sp>
      <p:sp>
        <p:nvSpPr>
          <p:cNvPr id="16" name="Rectangle 15">
            <a:hlinkClick r:id="rId7" action="ppaction://hlinksldjump"/>
          </p:cNvPr>
          <p:cNvSpPr/>
          <p:nvPr/>
        </p:nvSpPr>
        <p:spPr>
          <a:xfrm>
            <a:off x="2699792" y="5013176"/>
            <a:ext cx="1584176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2009</a:t>
            </a:r>
            <a:endParaRPr lang="en-GB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3347864" y="246629"/>
            <a:ext cx="217559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 smtClean="0">
                <a:latin typeface="Comic Sans MS" pitchFamily="66" charset="0"/>
              </a:rPr>
              <a:t>Radians</a:t>
            </a:r>
            <a:endParaRPr lang="en-GB" sz="4400" dirty="0">
              <a:latin typeface="Comic Sans MS" pitchFamily="66" charset="0"/>
            </a:endParaRPr>
          </a:p>
        </p:txBody>
      </p:sp>
      <p:pic>
        <p:nvPicPr>
          <p:cNvPr id="20" name="Picture 7" descr="http://www.thecyrenians.org/Resources/Tyneside%20Cyrenians/News/Home_News1.pn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22" name="Rectangle 21">
            <a:hlinkClick r:id="rId10" action="ppaction://hlinksldjump"/>
          </p:cNvPr>
          <p:cNvSpPr/>
          <p:nvPr/>
        </p:nvSpPr>
        <p:spPr>
          <a:xfrm>
            <a:off x="2699792" y="3874414"/>
            <a:ext cx="1584176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2008</a:t>
            </a:r>
            <a:endParaRPr lang="en-GB" b="1" dirty="0"/>
          </a:p>
        </p:txBody>
      </p:sp>
      <p:sp>
        <p:nvSpPr>
          <p:cNvPr id="23" name="Rectangle 22">
            <a:hlinkClick r:id="rId11" action="ppaction://hlinksldjump"/>
          </p:cNvPr>
          <p:cNvSpPr/>
          <p:nvPr/>
        </p:nvSpPr>
        <p:spPr>
          <a:xfrm>
            <a:off x="2699792" y="4450478"/>
            <a:ext cx="1584176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2008 </a:t>
            </a:r>
            <a:endParaRPr lang="en-GB" b="1" dirty="0"/>
          </a:p>
        </p:txBody>
      </p:sp>
      <p:sp>
        <p:nvSpPr>
          <p:cNvPr id="15" name="Rectangle 14">
            <a:hlinkClick r:id="rId12" action="ppaction://hlinksldjump"/>
          </p:cNvPr>
          <p:cNvSpPr/>
          <p:nvPr/>
        </p:nvSpPr>
        <p:spPr>
          <a:xfrm>
            <a:off x="4788024" y="1455725"/>
            <a:ext cx="1584176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2010 </a:t>
            </a:r>
            <a:endParaRPr lang="en-GB" b="1" dirty="0"/>
          </a:p>
        </p:txBody>
      </p:sp>
      <p:sp>
        <p:nvSpPr>
          <p:cNvPr id="25" name="Rectangle 24">
            <a:hlinkClick r:id="rId13" action="ppaction://hlinksldjump"/>
          </p:cNvPr>
          <p:cNvSpPr/>
          <p:nvPr/>
        </p:nvSpPr>
        <p:spPr>
          <a:xfrm>
            <a:off x="4790372" y="2036901"/>
            <a:ext cx="1584176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2010 </a:t>
            </a:r>
            <a:endParaRPr lang="en-GB" b="1" dirty="0"/>
          </a:p>
        </p:txBody>
      </p:sp>
      <p:sp>
        <p:nvSpPr>
          <p:cNvPr id="27" name="Rectangle 26">
            <a:hlinkClick r:id="rId14" action="ppaction://hlinksldjump"/>
          </p:cNvPr>
          <p:cNvSpPr/>
          <p:nvPr/>
        </p:nvSpPr>
        <p:spPr>
          <a:xfrm>
            <a:off x="4788024" y="2614274"/>
            <a:ext cx="1584176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2011</a:t>
            </a:r>
            <a:endParaRPr lang="en-GB" b="1" dirty="0"/>
          </a:p>
        </p:txBody>
      </p:sp>
      <p:sp>
        <p:nvSpPr>
          <p:cNvPr id="28" name="Rectangle 27">
            <a:hlinkClick r:id="rId15" action="ppaction://hlinksldjump"/>
          </p:cNvPr>
          <p:cNvSpPr/>
          <p:nvPr/>
        </p:nvSpPr>
        <p:spPr>
          <a:xfrm>
            <a:off x="4788024" y="3255925"/>
            <a:ext cx="1584176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2011</a:t>
            </a:r>
            <a:endParaRPr lang="en-GB" b="1" dirty="0"/>
          </a:p>
        </p:txBody>
      </p:sp>
      <p:sp>
        <p:nvSpPr>
          <p:cNvPr id="29" name="Rectangle 28">
            <a:hlinkClick r:id="rId16" action="ppaction://hlinksldjump"/>
          </p:cNvPr>
          <p:cNvSpPr/>
          <p:nvPr/>
        </p:nvSpPr>
        <p:spPr>
          <a:xfrm>
            <a:off x="4781053" y="3874414"/>
            <a:ext cx="1584176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2012 </a:t>
            </a:r>
            <a:endParaRPr lang="en-GB" b="1" dirty="0"/>
          </a:p>
        </p:txBody>
      </p:sp>
      <p:sp>
        <p:nvSpPr>
          <p:cNvPr id="31" name="Rectangle 30">
            <a:hlinkClick r:id="rId17" action="ppaction://hlinksldjump"/>
          </p:cNvPr>
          <p:cNvSpPr/>
          <p:nvPr/>
        </p:nvSpPr>
        <p:spPr>
          <a:xfrm>
            <a:off x="4781053" y="4473116"/>
            <a:ext cx="1584176" cy="4680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2012</a:t>
            </a:r>
          </a:p>
        </p:txBody>
      </p:sp>
      <p:sp>
        <p:nvSpPr>
          <p:cNvPr id="33" name="Rectangle 32">
            <a:hlinkClick r:id="rId18" action="ppaction://hlinksldjump"/>
          </p:cNvPr>
          <p:cNvSpPr/>
          <p:nvPr/>
        </p:nvSpPr>
        <p:spPr>
          <a:xfrm>
            <a:off x="4781053" y="5085184"/>
            <a:ext cx="1584176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2013</a:t>
            </a:r>
            <a:endParaRPr lang="en-GB" b="1" dirty="0"/>
          </a:p>
        </p:txBody>
      </p:sp>
      <p:sp>
        <p:nvSpPr>
          <p:cNvPr id="34" name="Rectangle 33">
            <a:hlinkClick r:id="rId19" action="ppaction://hlinksldjump"/>
          </p:cNvPr>
          <p:cNvSpPr/>
          <p:nvPr/>
        </p:nvSpPr>
        <p:spPr>
          <a:xfrm>
            <a:off x="4788024" y="5607306"/>
            <a:ext cx="1584176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2013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2458567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1248"/>
            <a:ext cx="1435360" cy="95451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2006</a:t>
            </a:r>
            <a:endParaRPr lang="en-GB" dirty="0"/>
          </a:p>
        </p:txBody>
      </p:sp>
      <p:pic>
        <p:nvPicPr>
          <p:cNvPr id="9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31751" y="0"/>
            <a:ext cx="7181807" cy="6093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711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2012</a:t>
            </a:r>
            <a:endParaRPr lang="en-GB" dirty="0"/>
          </a:p>
        </p:txBody>
      </p:sp>
      <p:pic>
        <p:nvPicPr>
          <p:cNvPr id="7" name="Picture 6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" y="1870458"/>
            <a:ext cx="9143998" cy="3117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171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61" y="1052957"/>
            <a:ext cx="9101878" cy="475208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1062" y="1052957"/>
            <a:ext cx="9101878" cy="179997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21061" y="2852936"/>
            <a:ext cx="9122939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46738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2006</a:t>
            </a:r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21060" y="3501009"/>
            <a:ext cx="9122940" cy="792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4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sp>
        <p:nvSpPr>
          <p:cNvPr id="15" name="Rectangle 14"/>
          <p:cNvSpPr/>
          <p:nvPr/>
        </p:nvSpPr>
        <p:spPr>
          <a:xfrm>
            <a:off x="0" y="4293097"/>
            <a:ext cx="9144000" cy="15119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668362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5" grpId="0" animBg="1"/>
    </p:bldLst>
  </p:timing>
</p:sld>
</file>

<file path=ppt/slides/slide3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3068960"/>
            <a:ext cx="6984776" cy="3726859"/>
          </a:xfrm>
          <a:prstGeom prst="rect">
            <a:avLst/>
          </a:prstGeom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232" y="2492896"/>
            <a:ext cx="1113318" cy="740356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2006</a:t>
            </a:r>
            <a:endParaRPr lang="en-GB" dirty="0"/>
          </a:p>
        </p:txBody>
      </p:sp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04048" y="44624"/>
            <a:ext cx="3531890" cy="392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766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5" y="2080210"/>
            <a:ext cx="8928990" cy="2697580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107505" y="2080210"/>
            <a:ext cx="8928990" cy="3579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107505" y="2438202"/>
            <a:ext cx="8928990" cy="4816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107505" y="2919808"/>
            <a:ext cx="8928990" cy="6715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2" name="Rectangle 11"/>
          <p:cNvSpPr/>
          <p:nvPr/>
        </p:nvSpPr>
        <p:spPr>
          <a:xfrm>
            <a:off x="107505" y="3591362"/>
            <a:ext cx="8928990" cy="11864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2006</a:t>
            </a:r>
            <a:endParaRPr lang="en-GB" dirty="0"/>
          </a:p>
        </p:txBody>
      </p:sp>
      <p:pic>
        <p:nvPicPr>
          <p:cNvPr id="15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39002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3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3" y="3281708"/>
            <a:ext cx="7056785" cy="3531668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2007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877272"/>
            <a:ext cx="1187623" cy="789769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36296" y="6238967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67744" y="35393"/>
            <a:ext cx="4608512" cy="3249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426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404664"/>
            <a:ext cx="8640960" cy="5189954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2007</a:t>
            </a:r>
            <a:endParaRPr lang="en-GB" dirty="0"/>
          </a:p>
        </p:txBody>
      </p:sp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733256"/>
            <a:ext cx="1435360" cy="954514"/>
          </a:xfrm>
          <a:prstGeom prst="rect">
            <a:avLst/>
          </a:prstGeom>
          <a:noFill/>
        </p:spPr>
      </p:pic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31640" y="5660232"/>
            <a:ext cx="1197768" cy="1197768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251520" y="404664"/>
            <a:ext cx="8640960" cy="1146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251520" y="1556792"/>
            <a:ext cx="8640960" cy="10081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251520" y="3645024"/>
            <a:ext cx="8640960" cy="864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251520" y="2564904"/>
            <a:ext cx="8640960" cy="10801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12" name="Picture 11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251520" y="4509120"/>
            <a:ext cx="8640960" cy="10801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E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956700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3" grpId="0" animBg="1"/>
    </p:bldLst>
  </p:timing>
</p:sld>
</file>

<file path=ppt/slides/slide3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6" y="4134752"/>
            <a:ext cx="8928988" cy="20305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5" y="404664"/>
            <a:ext cx="8928990" cy="3663176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2007</a:t>
            </a:r>
            <a:endParaRPr lang="en-GB" dirty="0"/>
          </a:p>
        </p:txBody>
      </p:sp>
      <p:sp>
        <p:nvSpPr>
          <p:cNvPr id="8" name="Rectangle 7"/>
          <p:cNvSpPr/>
          <p:nvPr/>
        </p:nvSpPr>
        <p:spPr>
          <a:xfrm>
            <a:off x="107505" y="404664"/>
            <a:ext cx="8928989" cy="37041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107505" y="4093784"/>
            <a:ext cx="8928989" cy="20715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alternative</a:t>
            </a:r>
            <a:endParaRPr lang="en-GB" sz="2800" b="1" dirty="0"/>
          </a:p>
        </p:txBody>
      </p:sp>
      <p:pic>
        <p:nvPicPr>
          <p:cNvPr id="12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88368" y="5733256"/>
            <a:ext cx="1435360" cy="954514"/>
          </a:xfrm>
          <a:prstGeom prst="rect">
            <a:avLst/>
          </a:prstGeom>
          <a:noFill/>
        </p:spPr>
      </p:pic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150096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12515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3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3284984"/>
            <a:ext cx="8928992" cy="228625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6" y="404664"/>
            <a:ext cx="8928988" cy="2809432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2007</a:t>
            </a:r>
            <a:endParaRPr lang="en-GB" dirty="0"/>
          </a:p>
        </p:txBody>
      </p:sp>
      <p:sp>
        <p:nvSpPr>
          <p:cNvPr id="8" name="Rectangle 7"/>
          <p:cNvSpPr/>
          <p:nvPr/>
        </p:nvSpPr>
        <p:spPr>
          <a:xfrm>
            <a:off x="107505" y="404664"/>
            <a:ext cx="8928989" cy="28094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107505" y="3284984"/>
            <a:ext cx="8928990" cy="22862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12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88368" y="5733256"/>
            <a:ext cx="1435360" cy="954514"/>
          </a:xfrm>
          <a:prstGeom prst="rect">
            <a:avLst/>
          </a:prstGeom>
          <a:noFill/>
        </p:spPr>
      </p:pic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150096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29297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3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5" y="2276872"/>
            <a:ext cx="8928990" cy="8437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3573016"/>
            <a:ext cx="8928992" cy="71608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04" y="476672"/>
            <a:ext cx="8928992" cy="1572004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2007</a:t>
            </a:r>
            <a:endParaRPr lang="en-GB" dirty="0"/>
          </a:p>
        </p:txBody>
      </p:sp>
      <p:pic>
        <p:nvPicPr>
          <p:cNvPr id="8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107503" y="476672"/>
            <a:ext cx="8928991" cy="15720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Alternative C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107503" y="2271478"/>
            <a:ext cx="8928991" cy="8491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107503" y="3573016"/>
            <a:ext cx="8928991" cy="7160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E</a:t>
            </a:r>
            <a:endParaRPr lang="en-GB" sz="2800" b="1" dirty="0"/>
          </a:p>
        </p:txBody>
      </p:sp>
      <p:pic>
        <p:nvPicPr>
          <p:cNvPr id="12" name="Picture 11" descr="Back Icon - back, go back, green, previous, return, hand drawn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79124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3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5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1248"/>
            <a:ext cx="1435360" cy="954514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2007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412" y="836712"/>
            <a:ext cx="8983176" cy="36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598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362110"/>
            <a:ext cx="8496942" cy="598629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11560" y="362110"/>
            <a:ext cx="8496942" cy="27068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611560" y="3068960"/>
            <a:ext cx="8496942" cy="11521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B</a:t>
            </a:r>
          </a:p>
        </p:txBody>
      </p:sp>
      <p:sp>
        <p:nvSpPr>
          <p:cNvPr id="9" name="Rectangle 8"/>
          <p:cNvSpPr/>
          <p:nvPr/>
        </p:nvSpPr>
        <p:spPr>
          <a:xfrm>
            <a:off x="611560" y="4221088"/>
            <a:ext cx="8496942" cy="21273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0" y="5805264"/>
            <a:ext cx="1197768" cy="1197768"/>
          </a:xfrm>
          <a:prstGeom prst="rect">
            <a:avLst/>
          </a:prstGeom>
          <a:noFill/>
        </p:spPr>
      </p:pic>
      <p:pic>
        <p:nvPicPr>
          <p:cNvPr id="5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877272"/>
            <a:ext cx="1435360" cy="954514"/>
          </a:xfrm>
          <a:prstGeom prst="rect">
            <a:avLst/>
          </a:prstGeom>
          <a:noFill/>
        </p:spPr>
      </p:pic>
      <p:pic>
        <p:nvPicPr>
          <p:cNvPr id="12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2007</a:t>
            </a:r>
            <a:endParaRPr lang="en-GB" dirty="0"/>
          </a:p>
        </p:txBody>
      </p:sp>
      <p:pic>
        <p:nvPicPr>
          <p:cNvPr id="4" name="Picture 7" descr="http://www.thecyrenians.org/Resources/Tyneside%20Cyrenians/News/Home_News1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31481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050" y="1033462"/>
            <a:ext cx="9182100" cy="4791075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2012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0" y="1033462"/>
            <a:ext cx="9144000" cy="18696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0" y="2924944"/>
            <a:ext cx="9144000" cy="1800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0" y="4746948"/>
            <a:ext cx="9144000" cy="10655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Alternative B</a:t>
            </a:r>
            <a:endParaRPr lang="en-GB" sz="2800" b="1" dirty="0"/>
          </a:p>
        </p:txBody>
      </p:sp>
      <p:pic>
        <p:nvPicPr>
          <p:cNvPr id="10" name="Picture 9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1" name="Picture 10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0352" y="6180472"/>
            <a:ext cx="699332" cy="699332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79420" y="5846341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0897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</p:bldLst>
  </p:timing>
</p:sld>
</file>

<file path=ppt/slides/slide3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812" y="700087"/>
            <a:ext cx="7572375" cy="5457825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785812" y="700087"/>
            <a:ext cx="7572375" cy="11447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785812" y="1844824"/>
            <a:ext cx="7572375" cy="4313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pic>
        <p:nvPicPr>
          <p:cNvPr id="5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2007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61390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3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5360" y="4657724"/>
            <a:ext cx="6273280" cy="201163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2008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35360" y="44624"/>
            <a:ext cx="6273280" cy="447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368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899" y="44624"/>
            <a:ext cx="8628202" cy="676875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57900" y="44624"/>
            <a:ext cx="8628202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257898" y="620688"/>
            <a:ext cx="8628203" cy="33123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257898" y="3952874"/>
            <a:ext cx="8638452" cy="28605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496" y="4581128"/>
            <a:ext cx="1197768" cy="1197768"/>
          </a:xfrm>
          <a:prstGeom prst="rect">
            <a:avLst/>
          </a:prstGeom>
          <a:noFill/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733256"/>
            <a:ext cx="1435360" cy="954514"/>
          </a:xfrm>
          <a:prstGeom prst="rect">
            <a:avLst/>
          </a:prstGeom>
          <a:noFill/>
        </p:spPr>
      </p:pic>
      <p:pic>
        <p:nvPicPr>
          <p:cNvPr id="15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313238" y="6214862"/>
            <a:ext cx="643138" cy="643138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0" y="251356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2008</a:t>
            </a:r>
            <a:endParaRPr lang="en-GB" dirty="0"/>
          </a:p>
        </p:txBody>
      </p:sp>
      <p:pic>
        <p:nvPicPr>
          <p:cNvPr id="4" name="Picture 7" descr="http://www.thecyrenians.org/Resources/Tyneside%20Cyrenians/News/Home_News1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687610" y="6381328"/>
            <a:ext cx="456389" cy="43204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19423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3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476672"/>
            <a:ext cx="8784976" cy="5131508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2008</a:t>
            </a:r>
            <a:endParaRPr lang="en-GB" dirty="0"/>
          </a:p>
        </p:txBody>
      </p:sp>
      <p:pic>
        <p:nvPicPr>
          <p:cNvPr id="6" name="Picture 5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179512" y="1052736"/>
            <a:ext cx="8784976" cy="28803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179512" y="3933056"/>
            <a:ext cx="8784976" cy="17271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sp>
        <p:nvSpPr>
          <p:cNvPr id="12" name="Rectangle 11"/>
          <p:cNvSpPr/>
          <p:nvPr/>
        </p:nvSpPr>
        <p:spPr>
          <a:xfrm>
            <a:off x="179512" y="476672"/>
            <a:ext cx="8784976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14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70392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2" grpId="0" animBg="1"/>
    </p:bldLst>
  </p:timing>
</p:sld>
</file>

<file path=ppt/slides/slide3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4515" y="3068960"/>
            <a:ext cx="6634970" cy="3753312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972460"/>
            <a:ext cx="1331640" cy="885540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7294" y="6214862"/>
            <a:ext cx="643138" cy="643138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2008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86560" y="44624"/>
            <a:ext cx="3325600" cy="3006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299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5" y="1627821"/>
            <a:ext cx="8928990" cy="360235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07505" y="1627821"/>
            <a:ext cx="8928990" cy="4330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107505" y="2060849"/>
            <a:ext cx="8928990" cy="5760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107505" y="2636912"/>
            <a:ext cx="8928990" cy="13318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2" name="Rectangle 11"/>
          <p:cNvSpPr/>
          <p:nvPr/>
        </p:nvSpPr>
        <p:spPr>
          <a:xfrm>
            <a:off x="107505" y="3968716"/>
            <a:ext cx="8928990" cy="12614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8" name="Picture 7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65366" y="5445224"/>
            <a:ext cx="643138" cy="64313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29292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3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9792" y="38426"/>
            <a:ext cx="3744416" cy="375061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7198" y="3789040"/>
            <a:ext cx="7221226" cy="3024336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2009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949280"/>
            <a:ext cx="1327077" cy="882506"/>
          </a:xfrm>
          <a:prstGeom prst="rect">
            <a:avLst/>
          </a:prstGeom>
          <a:noFill/>
        </p:spPr>
      </p:pic>
      <p:pic>
        <p:nvPicPr>
          <p:cNvPr id="6" name="Picture 11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164288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44828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742" y="44624"/>
            <a:ext cx="7966516" cy="676875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88742" y="44624"/>
            <a:ext cx="7966516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588742" y="620688"/>
            <a:ext cx="7966516" cy="6431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588742" y="4077072"/>
            <a:ext cx="7966516" cy="27363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pic>
        <p:nvPicPr>
          <p:cNvPr id="11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660232"/>
            <a:ext cx="1197768" cy="1197768"/>
          </a:xfrm>
          <a:prstGeom prst="rect">
            <a:avLst/>
          </a:prstGeom>
          <a:noFill/>
        </p:spPr>
      </p:pic>
      <p:pic>
        <p:nvPicPr>
          <p:cNvPr id="15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5548110"/>
            <a:ext cx="643138" cy="643138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40466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2009</a:t>
            </a:r>
            <a:endParaRPr lang="en-GB" dirty="0"/>
          </a:p>
        </p:txBody>
      </p:sp>
      <p:pic>
        <p:nvPicPr>
          <p:cNvPr id="4" name="Picture 7" descr="http://www.thecyrenians.org/Resources/Tyneside%20Cyrenians/News/Home_News1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16" name="Rectangle 15"/>
          <p:cNvSpPr/>
          <p:nvPr/>
        </p:nvSpPr>
        <p:spPr>
          <a:xfrm>
            <a:off x="588742" y="1263826"/>
            <a:ext cx="7966516" cy="10850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7" name="Rectangle 16"/>
          <p:cNvSpPr/>
          <p:nvPr/>
        </p:nvSpPr>
        <p:spPr>
          <a:xfrm>
            <a:off x="588742" y="2357156"/>
            <a:ext cx="7966516" cy="12158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sp>
        <p:nvSpPr>
          <p:cNvPr id="18" name="Rectangle 17"/>
          <p:cNvSpPr/>
          <p:nvPr/>
        </p:nvSpPr>
        <p:spPr>
          <a:xfrm>
            <a:off x="588742" y="3573016"/>
            <a:ext cx="796651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4032802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6" grpId="0" animBg="1"/>
      <p:bldP spid="17" grpId="0" animBg="1"/>
      <p:bldP spid="18" grpId="0" animBg="1"/>
    </p:bldLst>
  </p:timing>
</p:sld>
</file>

<file path=ppt/slides/slide3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2009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49280"/>
            <a:ext cx="1366497" cy="908720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66497" y="3236590"/>
            <a:ext cx="6502088" cy="357678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31840" y="44626"/>
            <a:ext cx="2202116" cy="3168350"/>
          </a:xfrm>
          <a:prstGeom prst="rect">
            <a:avLst/>
          </a:prstGeom>
        </p:spPr>
      </p:pic>
      <p:pic>
        <p:nvPicPr>
          <p:cNvPr id="8" name="Picture 11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43185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97" y="576655"/>
            <a:ext cx="9055806" cy="570469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4096" y="576655"/>
            <a:ext cx="9055808" cy="27083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44096" y="3284984"/>
            <a:ext cx="9055807" cy="10065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44096" y="4291489"/>
            <a:ext cx="9055807" cy="6496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2" name="Rectangle 11"/>
          <p:cNvSpPr/>
          <p:nvPr/>
        </p:nvSpPr>
        <p:spPr>
          <a:xfrm>
            <a:off x="44098" y="4941168"/>
            <a:ext cx="9055806" cy="13401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2009</a:t>
            </a:r>
            <a:endParaRPr lang="en-GB" dirty="0"/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5850904"/>
            <a:ext cx="1080120" cy="1080120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20912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90017"/>
            <a:ext cx="9144000" cy="5121424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2012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0" y="690017"/>
            <a:ext cx="9144000" cy="31492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0" y="3861047"/>
            <a:ext cx="9144000" cy="19503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0" name="Picture 9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1" name="Picture 10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0352" y="6180472"/>
            <a:ext cx="699332" cy="6993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11805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3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2010</a:t>
            </a:r>
            <a:endParaRPr lang="en-GB" dirty="0"/>
          </a:p>
        </p:txBody>
      </p:sp>
      <p:pic>
        <p:nvPicPr>
          <p:cNvPr id="8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612" y="3444786"/>
            <a:ext cx="9057892" cy="221646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5616" y="283085"/>
            <a:ext cx="7159799" cy="2929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467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6" y="548680"/>
            <a:ext cx="9073008" cy="4618488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2010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35496" y="3645025"/>
            <a:ext cx="9073008" cy="15221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35496" y="548680"/>
            <a:ext cx="9073008" cy="30963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3164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733256"/>
            <a:ext cx="1435360" cy="954514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99296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3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363486"/>
            <a:ext cx="9029700" cy="58864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2010</a:t>
            </a:r>
            <a:endParaRPr lang="en-GB" dirty="0"/>
          </a:p>
        </p:txBody>
      </p:sp>
      <p:sp>
        <p:nvSpPr>
          <p:cNvPr id="8" name="Rectangle 7"/>
          <p:cNvSpPr/>
          <p:nvPr/>
        </p:nvSpPr>
        <p:spPr>
          <a:xfrm>
            <a:off x="107504" y="2564904"/>
            <a:ext cx="9029700" cy="792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107504" y="363486"/>
            <a:ext cx="9036496" cy="22014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107505" y="3356992"/>
            <a:ext cx="9029700" cy="28929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Special Case A</a:t>
            </a:r>
            <a:endParaRPr lang="en-GB" sz="2800" b="1" dirty="0"/>
          </a:p>
        </p:txBody>
      </p:sp>
      <p:pic>
        <p:nvPicPr>
          <p:cNvPr id="12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6" name="Picture 5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08520" y="5929778"/>
            <a:ext cx="928222" cy="928222"/>
          </a:xfrm>
          <a:prstGeom prst="rect">
            <a:avLst/>
          </a:prstGeom>
          <a:noFill/>
        </p:spPr>
      </p:pic>
      <p:pic>
        <p:nvPicPr>
          <p:cNvPr id="4" name="Picture 7" descr="http://www.thecyrenians.org/Resources/Tyneside%20Cyrenians/News/Home_News1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86296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3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3" y="2286734"/>
            <a:ext cx="8136905" cy="3950578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9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972460"/>
            <a:ext cx="1331640" cy="885540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27783" y="44624"/>
            <a:ext cx="3186777" cy="21602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2010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83892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96" y="980728"/>
            <a:ext cx="9085808" cy="4896544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29094" y="957114"/>
            <a:ext cx="9114905" cy="5879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29094" y="1545074"/>
            <a:ext cx="9114905" cy="13798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29094" y="2924944"/>
            <a:ext cx="9114906" cy="11521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29094" y="4077072"/>
            <a:ext cx="9114905" cy="18238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pic>
        <p:nvPicPr>
          <p:cNvPr id="12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6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2010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61957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3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2011</a:t>
            </a:r>
            <a:endParaRPr lang="en-GB" dirty="0"/>
          </a:p>
        </p:txBody>
      </p:sp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72460"/>
            <a:ext cx="1331640" cy="885540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504" y="1421012"/>
            <a:ext cx="8928992" cy="1736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231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6" y="702858"/>
            <a:ext cx="9073008" cy="3590238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2011</a:t>
            </a:r>
            <a:endParaRPr lang="en-GB" dirty="0"/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31640" y="5660232"/>
            <a:ext cx="1197768" cy="1197768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0" y="702858"/>
            <a:ext cx="9144000" cy="17900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733256"/>
            <a:ext cx="1435360" cy="954514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-6524" y="2492896"/>
            <a:ext cx="9144000" cy="18732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190822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3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531" y="188638"/>
            <a:ext cx="7439588" cy="662473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927530" y="188638"/>
            <a:ext cx="7439589" cy="33843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2011</a:t>
            </a:r>
            <a:endParaRPr lang="en-GB" dirty="0"/>
          </a:p>
        </p:txBody>
      </p:sp>
      <p:sp>
        <p:nvSpPr>
          <p:cNvPr id="11" name="Rectangle 10"/>
          <p:cNvSpPr/>
          <p:nvPr/>
        </p:nvSpPr>
        <p:spPr>
          <a:xfrm>
            <a:off x="927530" y="3573016"/>
            <a:ext cx="7439589" cy="32171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8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92977" y="5592364"/>
            <a:ext cx="1197768" cy="1197768"/>
          </a:xfrm>
          <a:prstGeom prst="rect">
            <a:avLst/>
          </a:prstGeom>
          <a:noFill/>
        </p:spPr>
      </p:pic>
      <p:pic>
        <p:nvPicPr>
          <p:cNvPr id="16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500862" y="5270795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25014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3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6" y="1844824"/>
            <a:ext cx="9073008" cy="4420796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9700" y="44624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2011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6093296"/>
            <a:ext cx="1149932" cy="764704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596336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97543" y="2564904"/>
            <a:ext cx="1998793" cy="25511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91880" y="59781"/>
            <a:ext cx="1398538" cy="178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741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82" y="288582"/>
            <a:ext cx="9112518" cy="4652586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-99392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2011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0" y="288582"/>
            <a:ext cx="9144000" cy="9801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0" y="1268760"/>
            <a:ext cx="9144000" cy="15121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0" y="2780928"/>
            <a:ext cx="9144000" cy="9660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31640" y="5874396"/>
            <a:ext cx="983604" cy="983604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874396"/>
            <a:ext cx="1223120" cy="813374"/>
          </a:xfrm>
          <a:prstGeom prst="rect">
            <a:avLst/>
          </a:prstGeom>
          <a:noFill/>
        </p:spPr>
      </p:pic>
      <p:pic>
        <p:nvPicPr>
          <p:cNvPr id="14" name="Picture 11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sp>
        <p:nvSpPr>
          <p:cNvPr id="15" name="Rectangle 14"/>
          <p:cNvSpPr/>
          <p:nvPr/>
        </p:nvSpPr>
        <p:spPr>
          <a:xfrm>
            <a:off x="0" y="3756130"/>
            <a:ext cx="9144000" cy="11850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168788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2012</a:t>
            </a:r>
            <a:endParaRPr lang="en-GB" dirty="0"/>
          </a:p>
        </p:txBody>
      </p:sp>
      <p:pic>
        <p:nvPicPr>
          <p:cNvPr id="6" name="Picture 5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3999" y="5518108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504" y="2006324"/>
            <a:ext cx="8928992" cy="1452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87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54" y="476672"/>
            <a:ext cx="9110449" cy="638132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-99392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2011</a:t>
            </a:r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14154" y="476672"/>
            <a:ext cx="9129846" cy="37444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14154" y="4221088"/>
            <a:ext cx="9129846" cy="26369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021288"/>
            <a:ext cx="836712" cy="836712"/>
          </a:xfrm>
          <a:prstGeom prst="rect">
            <a:avLst/>
          </a:prstGeom>
          <a:noFill/>
        </p:spPr>
      </p:pic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0206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3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2012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9427" y="0"/>
            <a:ext cx="7245146" cy="6858000"/>
          </a:xfrm>
          <a:prstGeom prst="rect">
            <a:avLst/>
          </a:prstGeom>
        </p:spPr>
      </p:pic>
      <p:pic>
        <p:nvPicPr>
          <p:cNvPr id="8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24123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6021288"/>
            <a:ext cx="1258214" cy="8367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55741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68" y="332656"/>
            <a:ext cx="9116264" cy="530153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867" y="-1086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2012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13868" y="332656"/>
            <a:ext cx="9129714" cy="6256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0" y="958278"/>
            <a:ext cx="9144000" cy="8865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1" y="1870863"/>
            <a:ext cx="9130132" cy="9100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0" y="2780929"/>
            <a:ext cx="9143581" cy="129512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  <p:sp>
        <p:nvSpPr>
          <p:cNvPr id="14" name="Rectangle 13"/>
          <p:cNvSpPr/>
          <p:nvPr/>
        </p:nvSpPr>
        <p:spPr>
          <a:xfrm>
            <a:off x="-1" y="4076056"/>
            <a:ext cx="9129714" cy="15841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E</a:t>
            </a:r>
            <a:endParaRPr lang="en-GB" sz="2800" b="1" dirty="0"/>
          </a:p>
        </p:txBody>
      </p:sp>
      <p:pic>
        <p:nvPicPr>
          <p:cNvPr id="15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218406" y="5863401"/>
            <a:ext cx="1258214" cy="8367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88235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4" grpId="0" animBg="1"/>
    </p:bldLst>
  </p:timing>
</p:sld>
</file>

<file path=ppt/slides/slide3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7092"/>
            <a:ext cx="9144000" cy="60202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867" y="-1086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2012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-1" y="217092"/>
            <a:ext cx="9143583" cy="7411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-419" y="958278"/>
            <a:ext cx="9144419" cy="81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1" y="1799924"/>
            <a:ext cx="9130132" cy="144753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0" y="3247458"/>
            <a:ext cx="9143581" cy="81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sp>
        <p:nvSpPr>
          <p:cNvPr id="14" name="Rectangle 13"/>
          <p:cNvSpPr/>
          <p:nvPr/>
        </p:nvSpPr>
        <p:spPr>
          <a:xfrm>
            <a:off x="-1" y="4076056"/>
            <a:ext cx="9129714" cy="1143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E</a:t>
            </a:r>
            <a:endParaRPr lang="en-GB" sz="2800" b="1" dirty="0"/>
          </a:p>
        </p:txBody>
      </p:sp>
      <p:sp>
        <p:nvSpPr>
          <p:cNvPr id="15" name="Rectangle 14"/>
          <p:cNvSpPr/>
          <p:nvPr/>
        </p:nvSpPr>
        <p:spPr>
          <a:xfrm>
            <a:off x="6933" y="5229622"/>
            <a:ext cx="9129714" cy="10182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E</a:t>
            </a:r>
            <a:endParaRPr lang="en-GB" sz="2800" b="1" dirty="0"/>
          </a:p>
        </p:txBody>
      </p:sp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5839744"/>
            <a:ext cx="1018256" cy="1018256"/>
          </a:xfrm>
          <a:prstGeom prst="rect">
            <a:avLst/>
          </a:prstGeom>
          <a:noFill/>
        </p:spPr>
      </p:pic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15703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4" grpId="0" animBg="1"/>
      <p:bldP spid="15" grpId="0" animBg="1"/>
    </p:bldLst>
  </p:timing>
</p:sld>
</file>

<file path=ppt/slides/slide3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2012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043" y="5536904"/>
            <a:ext cx="1005522" cy="668672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9870" y="0"/>
            <a:ext cx="6424260" cy="6858000"/>
          </a:xfrm>
          <a:prstGeom prst="rect">
            <a:avLst/>
          </a:prstGeom>
        </p:spPr>
      </p:pic>
      <p:pic>
        <p:nvPicPr>
          <p:cNvPr id="9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53335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7" y="332656"/>
            <a:ext cx="8444541" cy="5738933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2012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683562" y="332656"/>
            <a:ext cx="8444545" cy="13681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683563" y="1700808"/>
            <a:ext cx="8444544" cy="10163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683564" y="2717134"/>
            <a:ext cx="8444543" cy="17107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683566" y="4412754"/>
            <a:ext cx="8460433" cy="16824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4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88848" y="6065713"/>
            <a:ext cx="1005522" cy="668672"/>
          </a:xfrm>
          <a:prstGeom prst="rect">
            <a:avLst/>
          </a:prstGeom>
          <a:noFill/>
        </p:spPr>
      </p:pic>
      <p:pic>
        <p:nvPicPr>
          <p:cNvPr id="15" name="Picture 11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06136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3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158" y="260648"/>
            <a:ext cx="8127613" cy="5688632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2012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971158" y="260648"/>
            <a:ext cx="8156949" cy="14401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971157" y="1724421"/>
            <a:ext cx="8156949" cy="12087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971157" y="2948287"/>
            <a:ext cx="8156950" cy="6967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971157" y="5447132"/>
            <a:ext cx="8172842" cy="52576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4" name="Rectangle 13"/>
          <p:cNvSpPr/>
          <p:nvPr/>
        </p:nvSpPr>
        <p:spPr>
          <a:xfrm>
            <a:off x="979994" y="3660154"/>
            <a:ext cx="8156949" cy="4870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5" name="Rectangle 14"/>
          <p:cNvSpPr/>
          <p:nvPr/>
        </p:nvSpPr>
        <p:spPr>
          <a:xfrm>
            <a:off x="979994" y="4137519"/>
            <a:ext cx="8172841" cy="13096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6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7527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4" grpId="0" animBg="1"/>
      <p:bldP spid="15" grpId="0" animBg="1"/>
    </p:bldLst>
  </p:timing>
</p:sld>
</file>

<file path=ppt/slides/slide3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-33218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2013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3316" y="0"/>
            <a:ext cx="7177368" cy="6858000"/>
          </a:xfrm>
          <a:prstGeom prst="rect">
            <a:avLst/>
          </a:prstGeom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972460"/>
            <a:ext cx="1331640" cy="885540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3629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80089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664" y="0"/>
            <a:ext cx="7599959" cy="6327932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-33218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2013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1536553" y="1"/>
            <a:ext cx="7592713" cy="18448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1536553" y="1844824"/>
            <a:ext cx="7592712" cy="10396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1544040" y="2884470"/>
            <a:ext cx="7614694" cy="16246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1547663" y="4509120"/>
            <a:ext cx="7596337" cy="18188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67084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3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14227"/>
            <a:ext cx="8208912" cy="6381707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2013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6093296"/>
            <a:ext cx="1149930" cy="764703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96393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162" y="776287"/>
            <a:ext cx="8829675" cy="5305425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-99392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2012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157162" y="776286"/>
            <a:ext cx="8829675" cy="53054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1" name="Picture 10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2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0352" y="6180472"/>
            <a:ext cx="699332" cy="699332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97369" y="5781859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85259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7" y="1490447"/>
            <a:ext cx="9073006" cy="3877106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2013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35496" y="1490446"/>
            <a:ext cx="9108504" cy="22985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35496" y="3789040"/>
            <a:ext cx="9073007" cy="15785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3" name="Picture 12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4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035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58484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3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hlinkClick r:id="rId2" action="ppaction://hlinksldjump"/>
          </p:cNvPr>
          <p:cNvSpPr/>
          <p:nvPr/>
        </p:nvSpPr>
        <p:spPr>
          <a:xfrm>
            <a:off x="2261238" y="1474049"/>
            <a:ext cx="1584176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2006</a:t>
            </a:r>
            <a:endParaRPr lang="en-GB" b="1" dirty="0"/>
          </a:p>
        </p:txBody>
      </p:sp>
      <p:sp>
        <p:nvSpPr>
          <p:cNvPr id="11" name="Rectangle 10">
            <a:hlinkClick r:id="rId3" action="ppaction://hlinksldjump"/>
          </p:cNvPr>
          <p:cNvSpPr/>
          <p:nvPr/>
        </p:nvSpPr>
        <p:spPr>
          <a:xfrm>
            <a:off x="2261238" y="2050113"/>
            <a:ext cx="1584176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2006</a:t>
            </a:r>
            <a:endParaRPr lang="en-GB" b="1" dirty="0"/>
          </a:p>
        </p:txBody>
      </p:sp>
      <p:sp>
        <p:nvSpPr>
          <p:cNvPr id="12" name="Rectangle 11">
            <a:hlinkClick r:id="rId4" action="ppaction://hlinksldjump"/>
          </p:cNvPr>
          <p:cNvSpPr/>
          <p:nvPr/>
        </p:nvSpPr>
        <p:spPr>
          <a:xfrm>
            <a:off x="2261238" y="2641707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2007</a:t>
            </a:r>
            <a:endParaRPr lang="en-GB" b="1" dirty="0"/>
          </a:p>
        </p:txBody>
      </p:sp>
      <p:sp>
        <p:nvSpPr>
          <p:cNvPr id="13" name="Rectangle 12">
            <a:hlinkClick r:id="rId5" action="ppaction://hlinksldjump"/>
          </p:cNvPr>
          <p:cNvSpPr/>
          <p:nvPr/>
        </p:nvSpPr>
        <p:spPr>
          <a:xfrm>
            <a:off x="2261238" y="3276085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2007</a:t>
            </a:r>
            <a:endParaRPr lang="en-GB" b="1" dirty="0"/>
          </a:p>
        </p:txBody>
      </p:sp>
      <p:sp>
        <p:nvSpPr>
          <p:cNvPr id="14" name="Rectangle 13">
            <a:hlinkClick r:id="rId6" action="ppaction://hlinksldjump"/>
          </p:cNvPr>
          <p:cNvSpPr/>
          <p:nvPr/>
        </p:nvSpPr>
        <p:spPr>
          <a:xfrm>
            <a:off x="2268852" y="5133400"/>
            <a:ext cx="1584176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2009</a:t>
            </a:r>
            <a:endParaRPr lang="en-GB" b="1" dirty="0"/>
          </a:p>
        </p:txBody>
      </p:sp>
      <p:sp>
        <p:nvSpPr>
          <p:cNvPr id="16" name="Rectangle 15">
            <a:hlinkClick r:id="rId7" action="ppaction://hlinksldjump"/>
          </p:cNvPr>
          <p:cNvSpPr/>
          <p:nvPr/>
        </p:nvSpPr>
        <p:spPr>
          <a:xfrm>
            <a:off x="2268852" y="4533228"/>
            <a:ext cx="1584176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2009</a:t>
            </a:r>
            <a:endParaRPr lang="en-GB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3087917" y="338652"/>
            <a:ext cx="198163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 smtClean="0">
                <a:latin typeface="Comic Sans MS" pitchFamily="66" charset="0"/>
              </a:rPr>
              <a:t>Circles</a:t>
            </a:r>
            <a:endParaRPr lang="en-GB" sz="4400" dirty="0">
              <a:latin typeface="Comic Sans MS" pitchFamily="66" charset="0"/>
            </a:endParaRPr>
          </a:p>
        </p:txBody>
      </p:sp>
      <p:pic>
        <p:nvPicPr>
          <p:cNvPr id="20" name="Picture 7" descr="http://www.thecyrenians.org/Resources/Tyneside%20Cyrenians/News/Home_News1.pn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23" name="Rectangle 22">
            <a:hlinkClick r:id="rId10" action="ppaction://hlinksldjump"/>
          </p:cNvPr>
          <p:cNvSpPr/>
          <p:nvPr/>
        </p:nvSpPr>
        <p:spPr>
          <a:xfrm>
            <a:off x="2261238" y="3933056"/>
            <a:ext cx="1584176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2008</a:t>
            </a:r>
            <a:endParaRPr lang="en-GB" b="1" dirty="0"/>
          </a:p>
        </p:txBody>
      </p:sp>
      <p:sp>
        <p:nvSpPr>
          <p:cNvPr id="15" name="Rectangle 14">
            <a:hlinkClick r:id="rId11" action="ppaction://hlinksldjump"/>
          </p:cNvPr>
          <p:cNvSpPr/>
          <p:nvPr/>
        </p:nvSpPr>
        <p:spPr>
          <a:xfrm>
            <a:off x="4277462" y="1474049"/>
            <a:ext cx="1584176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2010</a:t>
            </a:r>
            <a:endParaRPr lang="en-GB" b="1" dirty="0"/>
          </a:p>
        </p:txBody>
      </p:sp>
      <p:sp>
        <p:nvSpPr>
          <p:cNvPr id="27" name="Rectangle 26">
            <a:hlinkClick r:id="rId12" action="ppaction://hlinksldjump"/>
          </p:cNvPr>
          <p:cNvSpPr/>
          <p:nvPr/>
        </p:nvSpPr>
        <p:spPr>
          <a:xfrm>
            <a:off x="4277462" y="2060848"/>
            <a:ext cx="1584176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2011</a:t>
            </a:r>
            <a:endParaRPr lang="en-GB" b="1" dirty="0"/>
          </a:p>
        </p:txBody>
      </p:sp>
      <p:sp>
        <p:nvSpPr>
          <p:cNvPr id="28" name="Rectangle 27">
            <a:hlinkClick r:id="rId13" action="ppaction://hlinksldjump"/>
          </p:cNvPr>
          <p:cNvSpPr/>
          <p:nvPr/>
        </p:nvSpPr>
        <p:spPr>
          <a:xfrm>
            <a:off x="4277462" y="2694224"/>
            <a:ext cx="1584176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2011</a:t>
            </a:r>
            <a:endParaRPr lang="en-GB" b="1" dirty="0"/>
          </a:p>
        </p:txBody>
      </p:sp>
      <p:sp>
        <p:nvSpPr>
          <p:cNvPr id="29" name="Rectangle 28">
            <a:hlinkClick r:id="rId14" action="ppaction://hlinksldjump"/>
          </p:cNvPr>
          <p:cNvSpPr/>
          <p:nvPr/>
        </p:nvSpPr>
        <p:spPr>
          <a:xfrm>
            <a:off x="4277462" y="3352370"/>
            <a:ext cx="1584176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2012</a:t>
            </a:r>
            <a:endParaRPr lang="en-GB" b="1" dirty="0"/>
          </a:p>
        </p:txBody>
      </p:sp>
      <p:sp>
        <p:nvSpPr>
          <p:cNvPr id="31" name="Rectangle 30">
            <a:hlinkClick r:id="rId15" action="ppaction://hlinksldjump"/>
          </p:cNvPr>
          <p:cNvSpPr/>
          <p:nvPr/>
        </p:nvSpPr>
        <p:spPr>
          <a:xfrm>
            <a:off x="4277462" y="3952542"/>
            <a:ext cx="1584176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2012</a:t>
            </a:r>
            <a:endParaRPr lang="en-GB" b="1" dirty="0"/>
          </a:p>
        </p:txBody>
      </p:sp>
      <p:sp>
        <p:nvSpPr>
          <p:cNvPr id="33" name="Rectangle 32">
            <a:hlinkClick r:id="rId16" action="ppaction://hlinksldjump"/>
          </p:cNvPr>
          <p:cNvSpPr/>
          <p:nvPr/>
        </p:nvSpPr>
        <p:spPr>
          <a:xfrm>
            <a:off x="4277462" y="4552714"/>
            <a:ext cx="1584176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2013</a:t>
            </a:r>
            <a:endParaRPr lang="en-GB" b="1" dirty="0"/>
          </a:p>
        </p:txBody>
      </p:sp>
      <p:sp>
        <p:nvSpPr>
          <p:cNvPr id="34" name="Rectangle 33">
            <a:hlinkClick r:id="rId17" action="ppaction://hlinksldjump"/>
          </p:cNvPr>
          <p:cNvSpPr/>
          <p:nvPr/>
        </p:nvSpPr>
        <p:spPr>
          <a:xfrm>
            <a:off x="4277462" y="5152886"/>
            <a:ext cx="1584176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2013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452630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3246" y="44624"/>
            <a:ext cx="7179280" cy="6170238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1248"/>
            <a:ext cx="1435360" cy="95451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2006</a:t>
            </a:r>
            <a:endParaRPr lang="en-GB" dirty="0"/>
          </a:p>
        </p:txBody>
      </p:sp>
      <p:pic>
        <p:nvPicPr>
          <p:cNvPr id="9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24301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21190"/>
            <a:ext cx="9144000" cy="401562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1421191"/>
            <a:ext cx="9144000" cy="8171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0" y="2238306"/>
            <a:ext cx="9143998" cy="15507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46738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2006</a:t>
            </a:r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0" y="3789040"/>
            <a:ext cx="9144000" cy="16477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4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6763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3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2857334"/>
            <a:ext cx="7776864" cy="3333914"/>
          </a:xfrm>
          <a:prstGeom prst="rect">
            <a:avLst/>
          </a:prstGeom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930870"/>
            <a:ext cx="1435360" cy="954514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2006</a:t>
            </a:r>
            <a:endParaRPr lang="en-GB" dirty="0"/>
          </a:p>
        </p:txBody>
      </p:sp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55776" y="44624"/>
            <a:ext cx="3384376" cy="273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472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7" y="1484784"/>
            <a:ext cx="9073006" cy="2438882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35497" y="1484784"/>
            <a:ext cx="9108503" cy="11521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35497" y="2636914"/>
            <a:ext cx="9108503" cy="3600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35496" y="2996952"/>
            <a:ext cx="9089453" cy="9503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2006</a:t>
            </a:r>
            <a:endParaRPr lang="en-GB" dirty="0"/>
          </a:p>
        </p:txBody>
      </p:sp>
      <p:pic>
        <p:nvPicPr>
          <p:cNvPr id="15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7926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3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2007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1248"/>
            <a:ext cx="1435360" cy="954514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504" y="2060848"/>
            <a:ext cx="8928992" cy="1125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708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495" y="1919494"/>
            <a:ext cx="7920880" cy="482173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599" y="44624"/>
            <a:ext cx="8064895" cy="181064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2007</a:t>
            </a:r>
            <a:endParaRPr lang="en-GB" dirty="0"/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08520" y="5933606"/>
            <a:ext cx="1023786" cy="1023786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971599" y="44625"/>
            <a:ext cx="8064895" cy="18106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822495" y="1919494"/>
            <a:ext cx="7920879" cy="48217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Notes</a:t>
            </a:r>
            <a:endParaRPr lang="en-GB" sz="2800" b="1" dirty="0"/>
          </a:p>
        </p:txBody>
      </p:sp>
      <p:pic>
        <p:nvPicPr>
          <p:cNvPr id="12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4" name="Picture 7" descr="http://www.thecyrenians.org/Resources/Tyneside%20Cyrenians/News/Home_News1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3333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3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4056" y="3689648"/>
            <a:ext cx="7899944" cy="316835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1800" y="23434"/>
            <a:ext cx="4176464" cy="3621590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100392" y="6191248"/>
            <a:ext cx="704316" cy="666752"/>
          </a:xfrm>
          <a:prstGeom prst="rect">
            <a:avLst/>
          </a:prstGeom>
          <a:noFill/>
        </p:spPr>
      </p:pic>
      <p:pic>
        <p:nvPicPr>
          <p:cNvPr id="5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296" y="5906746"/>
            <a:ext cx="1363352" cy="906629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380312" y="6214862"/>
            <a:ext cx="643138" cy="64313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2007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8327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5" y="393662"/>
            <a:ext cx="8928990" cy="5483610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107505" y="392946"/>
            <a:ext cx="8928989" cy="18595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107505" y="2252542"/>
            <a:ext cx="8928990" cy="6003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B</a:t>
            </a:r>
          </a:p>
        </p:txBody>
      </p:sp>
      <p:sp>
        <p:nvSpPr>
          <p:cNvPr id="9" name="Rectangle 8"/>
          <p:cNvSpPr/>
          <p:nvPr/>
        </p:nvSpPr>
        <p:spPr>
          <a:xfrm>
            <a:off x="107505" y="2852936"/>
            <a:ext cx="8928989" cy="30973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31640" y="5660232"/>
            <a:ext cx="1197768" cy="1197768"/>
          </a:xfrm>
          <a:prstGeom prst="rect">
            <a:avLst/>
          </a:prstGeom>
          <a:noFill/>
        </p:spPr>
      </p:pic>
      <p:pic>
        <p:nvPicPr>
          <p:cNvPr id="5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733256"/>
            <a:ext cx="1435360" cy="954514"/>
          </a:xfrm>
          <a:prstGeom prst="rect">
            <a:avLst/>
          </a:prstGeom>
          <a:noFill/>
        </p:spPr>
      </p:pic>
      <p:pic>
        <p:nvPicPr>
          <p:cNvPr id="12" name="Picture 11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2007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14982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99" y="692696"/>
            <a:ext cx="8991600" cy="4248150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-99392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2012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76199" y="692696"/>
            <a:ext cx="8991599" cy="14401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Special Case</a:t>
            </a:r>
            <a:endParaRPr lang="en-GB" sz="2800" b="1" dirty="0"/>
          </a:p>
        </p:txBody>
      </p:sp>
      <p:pic>
        <p:nvPicPr>
          <p:cNvPr id="11" name="Picture 10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2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0352" y="6180472"/>
            <a:ext cx="699332" cy="699332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97369" y="5781859"/>
            <a:ext cx="1435360" cy="954514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76199" y="2143632"/>
            <a:ext cx="8991599" cy="27972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Alternative Methods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403725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</p:bldLst>
  </p:timing>
</p:sld>
</file>

<file path=ppt/slides/slide3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050" y="404524"/>
            <a:ext cx="7864524" cy="583911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81049" y="404523"/>
            <a:ext cx="7864526" cy="29524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781051" y="3356991"/>
            <a:ext cx="7864524" cy="28866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pic>
        <p:nvPicPr>
          <p:cNvPr id="5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2007</a:t>
            </a:r>
            <a:endParaRPr lang="en-GB" dirty="0"/>
          </a:p>
        </p:txBody>
      </p:sp>
      <p:pic>
        <p:nvPicPr>
          <p:cNvPr id="4" name="Picture 7" descr="http://www.thecyrenians.org/Resources/Tyneside%20Cyrenians/News/Home_News1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35272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3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2008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496" y="2402460"/>
            <a:ext cx="9073008" cy="2053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929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451059"/>
            <a:ext cx="8928992" cy="395588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07504" y="1451058"/>
            <a:ext cx="8928992" cy="13298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107504" y="2780929"/>
            <a:ext cx="8928992" cy="26260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8" name="Picture 7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94446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3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2009</a:t>
            </a:r>
            <a:endParaRPr lang="en-GB" dirty="0"/>
          </a:p>
        </p:txBody>
      </p:sp>
      <p:pic>
        <p:nvPicPr>
          <p:cNvPr id="8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496" y="3901526"/>
            <a:ext cx="9073008" cy="2263778"/>
          </a:xfrm>
          <a:prstGeom prst="rect">
            <a:avLst/>
          </a:prstGeom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83768" y="71823"/>
            <a:ext cx="4176464" cy="3782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624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44624"/>
            <a:ext cx="8064896" cy="627560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2009</a:t>
            </a:r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1043608" y="44624"/>
            <a:ext cx="8064896" cy="936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1043608" y="980728"/>
            <a:ext cx="8064896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4" name="Rectangle 13"/>
          <p:cNvSpPr/>
          <p:nvPr/>
        </p:nvSpPr>
        <p:spPr>
          <a:xfrm>
            <a:off x="1043608" y="1628800"/>
            <a:ext cx="8064896" cy="29523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Alternative A</a:t>
            </a:r>
            <a:endParaRPr lang="en-GB" sz="2800" b="1" dirty="0"/>
          </a:p>
        </p:txBody>
      </p:sp>
      <p:sp>
        <p:nvSpPr>
          <p:cNvPr id="15" name="Rectangle 14"/>
          <p:cNvSpPr/>
          <p:nvPr/>
        </p:nvSpPr>
        <p:spPr>
          <a:xfrm>
            <a:off x="1043608" y="4581128"/>
            <a:ext cx="8064896" cy="17391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Alternative B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1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31640" y="5759624"/>
            <a:ext cx="1197768" cy="1197768"/>
          </a:xfrm>
          <a:prstGeom prst="rect">
            <a:avLst/>
          </a:prstGeom>
          <a:noFill/>
        </p:spPr>
      </p:pic>
      <p:pic>
        <p:nvPicPr>
          <p:cNvPr id="12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733256"/>
            <a:ext cx="1435360" cy="954514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35086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4" grpId="0" animBg="1"/>
      <p:bldP spid="15" grpId="0" animBg="1"/>
    </p:bldLst>
  </p:timing>
</p:sld>
</file>

<file path=ppt/slides/slide3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144" y="300037"/>
            <a:ext cx="7921093" cy="651333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2009</a:t>
            </a:r>
            <a:endParaRPr lang="en-GB" dirty="0"/>
          </a:p>
        </p:txBody>
      </p:sp>
      <p:sp>
        <p:nvSpPr>
          <p:cNvPr id="14" name="Rectangle 13"/>
          <p:cNvSpPr/>
          <p:nvPr/>
        </p:nvSpPr>
        <p:spPr>
          <a:xfrm>
            <a:off x="456144" y="300037"/>
            <a:ext cx="7921093" cy="65133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Further Alternatives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1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209" y="4577399"/>
            <a:ext cx="1197768" cy="1197768"/>
          </a:xfrm>
          <a:prstGeom prst="rect">
            <a:avLst/>
          </a:prstGeom>
          <a:noFill/>
        </p:spPr>
      </p:pic>
      <p:pic>
        <p:nvPicPr>
          <p:cNvPr id="12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733256"/>
            <a:ext cx="1435360" cy="954514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169222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4074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3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47" y="1124745"/>
            <a:ext cx="9035506" cy="4608510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54247" y="1124745"/>
            <a:ext cx="9035505" cy="16561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2009</a:t>
            </a:r>
            <a:endParaRPr lang="en-GB" dirty="0"/>
          </a:p>
        </p:txBody>
      </p:sp>
      <p:sp>
        <p:nvSpPr>
          <p:cNvPr id="8" name="Rectangle 7"/>
          <p:cNvSpPr/>
          <p:nvPr/>
        </p:nvSpPr>
        <p:spPr>
          <a:xfrm>
            <a:off x="54247" y="2780927"/>
            <a:ext cx="9035505" cy="29759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pic>
        <p:nvPicPr>
          <p:cNvPr id="13" name="Picture 12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4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51192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3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733256"/>
            <a:ext cx="1435360" cy="954514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2009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505" y="1052736"/>
            <a:ext cx="8928990" cy="4207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520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6" y="1686606"/>
            <a:ext cx="9073008" cy="3484788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3" name="Picture 2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35496" y="1686606"/>
            <a:ext cx="9073008" cy="8062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35496" y="2492896"/>
            <a:ext cx="9073008" cy="89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35496" y="3382936"/>
            <a:ext cx="9073008" cy="17884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11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2009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07610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</p:bldLst>
  </p:timing>
</p:sld>
</file>

<file path=ppt/slides/slide3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2010</a:t>
            </a:r>
            <a:endParaRPr lang="en-GB" dirty="0"/>
          </a:p>
        </p:txBody>
      </p:sp>
      <p:pic>
        <p:nvPicPr>
          <p:cNvPr id="8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55710" y="2492896"/>
            <a:ext cx="6432580" cy="4320480"/>
          </a:xfrm>
          <a:prstGeom prst="rect">
            <a:avLst/>
          </a:prstGeom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589240"/>
            <a:ext cx="1435360" cy="954514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60640" y="44624"/>
            <a:ext cx="3092760" cy="3531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650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hlinkClick r:id="rId2" action="ppaction://hlinksldjump"/>
          </p:cNvPr>
          <p:cNvSpPr/>
          <p:nvPr/>
        </p:nvSpPr>
        <p:spPr>
          <a:xfrm>
            <a:off x="2530146" y="1334342"/>
            <a:ext cx="1584176" cy="4892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2006 </a:t>
            </a:r>
          </a:p>
        </p:txBody>
      </p:sp>
      <p:sp>
        <p:nvSpPr>
          <p:cNvPr id="11" name="Rectangle 10">
            <a:hlinkClick r:id="rId3" action="ppaction://hlinksldjump"/>
          </p:cNvPr>
          <p:cNvSpPr/>
          <p:nvPr/>
        </p:nvSpPr>
        <p:spPr>
          <a:xfrm>
            <a:off x="2530146" y="1910406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2006</a:t>
            </a:r>
          </a:p>
        </p:txBody>
      </p:sp>
      <p:sp>
        <p:nvSpPr>
          <p:cNvPr id="12" name="Rectangle 11">
            <a:hlinkClick r:id="rId4" action="ppaction://hlinksldjump"/>
          </p:cNvPr>
          <p:cNvSpPr/>
          <p:nvPr/>
        </p:nvSpPr>
        <p:spPr>
          <a:xfrm>
            <a:off x="2530146" y="2602077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2007</a:t>
            </a:r>
            <a:endParaRPr lang="en-GB" b="1" dirty="0"/>
          </a:p>
        </p:txBody>
      </p:sp>
      <p:sp>
        <p:nvSpPr>
          <p:cNvPr id="13" name="Rectangle 12">
            <a:hlinkClick r:id="rId5" action="ppaction://hlinksldjump"/>
          </p:cNvPr>
          <p:cNvSpPr/>
          <p:nvPr/>
        </p:nvSpPr>
        <p:spPr>
          <a:xfrm>
            <a:off x="2530146" y="3242554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2007</a:t>
            </a:r>
            <a:endParaRPr lang="en-GB" b="1" dirty="0"/>
          </a:p>
        </p:txBody>
      </p:sp>
      <p:sp>
        <p:nvSpPr>
          <p:cNvPr id="14" name="Rectangle 13">
            <a:hlinkClick r:id="rId6" action="ppaction://hlinksldjump"/>
          </p:cNvPr>
          <p:cNvSpPr/>
          <p:nvPr/>
        </p:nvSpPr>
        <p:spPr>
          <a:xfrm>
            <a:off x="2530146" y="3890626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2008</a:t>
            </a:r>
            <a:endParaRPr lang="en-GB" b="1" dirty="0"/>
          </a:p>
        </p:txBody>
      </p:sp>
      <p:sp>
        <p:nvSpPr>
          <p:cNvPr id="15" name="Rectangle 14">
            <a:hlinkClick r:id="rId7" action="ppaction://hlinksldjump"/>
          </p:cNvPr>
          <p:cNvSpPr/>
          <p:nvPr/>
        </p:nvSpPr>
        <p:spPr>
          <a:xfrm>
            <a:off x="2530146" y="5158093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2009</a:t>
            </a:r>
          </a:p>
        </p:txBody>
      </p:sp>
      <p:sp>
        <p:nvSpPr>
          <p:cNvPr id="16" name="Rectangle 15">
            <a:hlinkClick r:id="rId8" action="ppaction://hlinksldjump"/>
          </p:cNvPr>
          <p:cNvSpPr/>
          <p:nvPr/>
        </p:nvSpPr>
        <p:spPr>
          <a:xfrm>
            <a:off x="2530146" y="4535818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2008</a:t>
            </a:r>
          </a:p>
        </p:txBody>
      </p:sp>
      <p:sp>
        <p:nvSpPr>
          <p:cNvPr id="18" name="Rectangle 17">
            <a:hlinkClick r:id="rId9" action="ppaction://hlinksldjump"/>
          </p:cNvPr>
          <p:cNvSpPr/>
          <p:nvPr/>
        </p:nvSpPr>
        <p:spPr>
          <a:xfrm>
            <a:off x="2530146" y="5805935"/>
            <a:ext cx="1584176" cy="4969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2009</a:t>
            </a:r>
            <a:endParaRPr lang="en-GB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0" y="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 smtClean="0">
                <a:latin typeface="Comic Sans MS" pitchFamily="66" charset="0"/>
              </a:rPr>
              <a:t>The Binomial Expansion</a:t>
            </a:r>
            <a:endParaRPr lang="en-GB" sz="4000" dirty="0">
              <a:latin typeface="Comic Sans MS" pitchFamily="66" charset="0"/>
            </a:endParaRPr>
          </a:p>
        </p:txBody>
      </p:sp>
      <p:pic>
        <p:nvPicPr>
          <p:cNvPr id="20" name="Picture 7" descr="http://www.thecyrenians.org/Resources/Tyneside%20Cyrenians/News/Home_News1.png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26" name="Rectangle 25">
            <a:hlinkClick r:id="rId12" action="ppaction://hlinksldjump"/>
          </p:cNvPr>
          <p:cNvSpPr/>
          <p:nvPr/>
        </p:nvSpPr>
        <p:spPr>
          <a:xfrm>
            <a:off x="4716016" y="1340768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2010</a:t>
            </a:r>
            <a:endParaRPr lang="en-GB" b="1" dirty="0"/>
          </a:p>
        </p:txBody>
      </p:sp>
      <p:sp>
        <p:nvSpPr>
          <p:cNvPr id="28" name="Rectangle 27">
            <a:hlinkClick r:id="rId13" action="ppaction://hlinksldjump"/>
          </p:cNvPr>
          <p:cNvSpPr/>
          <p:nvPr/>
        </p:nvSpPr>
        <p:spPr>
          <a:xfrm>
            <a:off x="4716016" y="1936003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2010 </a:t>
            </a:r>
            <a:endParaRPr lang="en-GB" b="1" dirty="0"/>
          </a:p>
        </p:txBody>
      </p:sp>
      <p:sp>
        <p:nvSpPr>
          <p:cNvPr id="29" name="Rectangle 28">
            <a:hlinkClick r:id="rId14" action="ppaction://hlinksldjump"/>
          </p:cNvPr>
          <p:cNvSpPr/>
          <p:nvPr/>
        </p:nvSpPr>
        <p:spPr>
          <a:xfrm>
            <a:off x="4716016" y="2621821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2011</a:t>
            </a:r>
            <a:endParaRPr lang="en-GB" b="1" dirty="0"/>
          </a:p>
        </p:txBody>
      </p:sp>
      <p:sp>
        <p:nvSpPr>
          <p:cNvPr id="32" name="Rectangle 31">
            <a:hlinkClick r:id="rId15" action="ppaction://hlinksldjump"/>
          </p:cNvPr>
          <p:cNvSpPr/>
          <p:nvPr/>
        </p:nvSpPr>
        <p:spPr>
          <a:xfrm>
            <a:off x="4716016" y="3255526"/>
            <a:ext cx="1584176" cy="4910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2011</a:t>
            </a:r>
          </a:p>
        </p:txBody>
      </p:sp>
      <p:sp>
        <p:nvSpPr>
          <p:cNvPr id="33" name="Rectangle 32">
            <a:hlinkClick r:id="rId16" action="ppaction://hlinksldjump"/>
          </p:cNvPr>
          <p:cNvSpPr/>
          <p:nvPr/>
        </p:nvSpPr>
        <p:spPr>
          <a:xfrm>
            <a:off x="4716016" y="3883971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2012</a:t>
            </a:r>
            <a:endParaRPr lang="en-GB" b="1" dirty="0"/>
          </a:p>
        </p:txBody>
      </p:sp>
      <p:sp>
        <p:nvSpPr>
          <p:cNvPr id="35" name="Rectangle 34">
            <a:hlinkClick r:id="rId17" action="ppaction://hlinksldjump"/>
          </p:cNvPr>
          <p:cNvSpPr/>
          <p:nvPr/>
        </p:nvSpPr>
        <p:spPr>
          <a:xfrm>
            <a:off x="4716016" y="4525388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2012</a:t>
            </a:r>
          </a:p>
        </p:txBody>
      </p:sp>
      <p:sp>
        <p:nvSpPr>
          <p:cNvPr id="36" name="Rectangle 35">
            <a:hlinkClick r:id="rId18" action="ppaction://hlinksldjump"/>
          </p:cNvPr>
          <p:cNvSpPr/>
          <p:nvPr/>
        </p:nvSpPr>
        <p:spPr>
          <a:xfrm>
            <a:off x="4719650" y="5158093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2013</a:t>
            </a:r>
          </a:p>
        </p:txBody>
      </p:sp>
      <p:sp>
        <p:nvSpPr>
          <p:cNvPr id="38" name="Rectangle 37">
            <a:hlinkClick r:id="rId19" action="ppaction://hlinksldjump"/>
          </p:cNvPr>
          <p:cNvSpPr/>
          <p:nvPr/>
        </p:nvSpPr>
        <p:spPr>
          <a:xfrm>
            <a:off x="4716016" y="5799510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2013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0" y="-33218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2013</a:t>
            </a:r>
            <a:endParaRPr lang="en-GB" dirty="0"/>
          </a:p>
        </p:txBody>
      </p:sp>
      <p:pic>
        <p:nvPicPr>
          <p:cNvPr id="7" name="Picture 6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504" y="1556792"/>
            <a:ext cx="8784976" cy="1357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32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5" y="404664"/>
            <a:ext cx="8928990" cy="5404152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2010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107504" y="751764"/>
            <a:ext cx="8928991" cy="8050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107504" y="369332"/>
            <a:ext cx="8928991" cy="4060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1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107504" y="3429000"/>
            <a:ext cx="8928991" cy="864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sp>
        <p:nvSpPr>
          <p:cNvPr id="13" name="Rectangle 12"/>
          <p:cNvSpPr/>
          <p:nvPr/>
        </p:nvSpPr>
        <p:spPr>
          <a:xfrm>
            <a:off x="107504" y="1545382"/>
            <a:ext cx="8928991" cy="18836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4" name="Rectangle 13"/>
          <p:cNvSpPr/>
          <p:nvPr/>
        </p:nvSpPr>
        <p:spPr>
          <a:xfrm>
            <a:off x="107504" y="4293096"/>
            <a:ext cx="8928991" cy="15887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E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33164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5733256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39950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2" grpId="0" animBg="1"/>
      <p:bldP spid="13" grpId="0" animBg="1"/>
      <p:bldP spid="14" grpId="0" animBg="1"/>
    </p:bldLst>
  </p:timing>
</p:sld>
</file>

<file path=ppt/slides/slide4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357" y="392946"/>
            <a:ext cx="8593546" cy="5700350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5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08520" y="5759624"/>
            <a:ext cx="1197768" cy="119776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2010</a:t>
            </a:r>
            <a:endParaRPr lang="en-GB" dirty="0"/>
          </a:p>
        </p:txBody>
      </p:sp>
      <p:sp>
        <p:nvSpPr>
          <p:cNvPr id="8" name="Rectangle 7"/>
          <p:cNvSpPr/>
          <p:nvPr/>
        </p:nvSpPr>
        <p:spPr>
          <a:xfrm>
            <a:off x="496356" y="620688"/>
            <a:ext cx="8593547" cy="3571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496356" y="392946"/>
            <a:ext cx="8593547" cy="2277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496356" y="977820"/>
            <a:ext cx="8593547" cy="13710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496356" y="4211700"/>
            <a:ext cx="8593547" cy="19052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E</a:t>
            </a:r>
            <a:endParaRPr lang="en-GB" sz="2800" b="1" dirty="0"/>
          </a:p>
        </p:txBody>
      </p:sp>
      <p:pic>
        <p:nvPicPr>
          <p:cNvPr id="12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496356" y="2348880"/>
            <a:ext cx="8593547" cy="18628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466972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3" grpId="0" animBg="1"/>
    </p:bldLst>
  </p:timing>
</p:sld>
</file>

<file path=ppt/slides/slide4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2011</a:t>
            </a:r>
            <a:endParaRPr lang="en-GB" dirty="0"/>
          </a:p>
        </p:txBody>
      </p:sp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72460"/>
            <a:ext cx="1331640" cy="885540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505" y="692696"/>
            <a:ext cx="8928990" cy="3780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018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5" y="260648"/>
            <a:ext cx="8928990" cy="5815290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2011</a:t>
            </a:r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107504" y="260649"/>
            <a:ext cx="8928991" cy="10081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0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107504" y="1268760"/>
            <a:ext cx="8928991" cy="20882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2" name="Rectangle 11"/>
          <p:cNvSpPr/>
          <p:nvPr/>
        </p:nvSpPr>
        <p:spPr>
          <a:xfrm>
            <a:off x="107504" y="3356992"/>
            <a:ext cx="8928991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3" name="Rectangle 12"/>
          <p:cNvSpPr/>
          <p:nvPr/>
        </p:nvSpPr>
        <p:spPr>
          <a:xfrm>
            <a:off x="107504" y="4028678"/>
            <a:ext cx="8928991" cy="20472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331640" y="5660232"/>
            <a:ext cx="1197768" cy="1197768"/>
          </a:xfrm>
          <a:prstGeom prst="rect">
            <a:avLst/>
          </a:prstGeom>
          <a:noFill/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5733256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26527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  <p:bldP spid="13" grpId="0" animBg="1"/>
    </p:bldLst>
  </p:timing>
</p:sld>
</file>

<file path=ppt/slides/slide4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260649"/>
            <a:ext cx="8477001" cy="402728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337" y="4275188"/>
            <a:ext cx="7060023" cy="256797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95534" y="845755"/>
            <a:ext cx="8477002" cy="19120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2011</a:t>
            </a:r>
            <a:endParaRPr lang="en-GB" dirty="0"/>
          </a:p>
        </p:txBody>
      </p:sp>
      <p:sp>
        <p:nvSpPr>
          <p:cNvPr id="11" name="Rectangle 10"/>
          <p:cNvSpPr/>
          <p:nvPr/>
        </p:nvSpPr>
        <p:spPr>
          <a:xfrm>
            <a:off x="395535" y="2781467"/>
            <a:ext cx="8477001" cy="14788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2" name="Rectangle 11"/>
          <p:cNvSpPr/>
          <p:nvPr/>
        </p:nvSpPr>
        <p:spPr>
          <a:xfrm>
            <a:off x="752337" y="4260355"/>
            <a:ext cx="7060024" cy="25828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sp>
        <p:nvSpPr>
          <p:cNvPr id="13" name="Rectangle 12"/>
          <p:cNvSpPr/>
          <p:nvPr/>
        </p:nvSpPr>
        <p:spPr>
          <a:xfrm>
            <a:off x="395535" y="260649"/>
            <a:ext cx="8477001" cy="5702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8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182133" y="5805264"/>
            <a:ext cx="1197768" cy="1197768"/>
          </a:xfrm>
          <a:prstGeom prst="rect">
            <a:avLst/>
          </a:prstGeom>
          <a:noFill/>
        </p:spPr>
      </p:pic>
      <p:pic>
        <p:nvPicPr>
          <p:cNvPr id="15" name="Picture 11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08717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</p:bldLst>
  </p:timing>
</p:sld>
</file>

<file path=ppt/slides/slide4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9700" y="404664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2011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093296"/>
            <a:ext cx="1149932" cy="764704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700" y="1268760"/>
            <a:ext cx="9104600" cy="3598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359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8680"/>
            <a:ext cx="9144000" cy="3683384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-99392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2011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0" y="548680"/>
            <a:ext cx="9144000" cy="936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0" y="1484784"/>
            <a:ext cx="9144000" cy="7403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0" y="2225132"/>
            <a:ext cx="9144000" cy="19827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31640" y="5874396"/>
            <a:ext cx="983604" cy="983604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874396"/>
            <a:ext cx="1223120" cy="813374"/>
          </a:xfrm>
          <a:prstGeom prst="rect">
            <a:avLst/>
          </a:prstGeom>
          <a:noFill/>
        </p:spPr>
      </p:pic>
      <p:pic>
        <p:nvPicPr>
          <p:cNvPr id="14" name="Picture 11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43296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4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00" y="252636"/>
            <a:ext cx="8290979" cy="657768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-99392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2011</a:t>
            </a:r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41200" y="1292374"/>
            <a:ext cx="8290979" cy="18485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33933" y="3140968"/>
            <a:ext cx="8298246" cy="36893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33933" y="252636"/>
            <a:ext cx="8298246" cy="10161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6021288"/>
            <a:ext cx="836712" cy="836712"/>
          </a:xfrm>
          <a:prstGeom prst="rect">
            <a:avLst/>
          </a:prstGeom>
          <a:noFill/>
        </p:spPr>
      </p:pic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32343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4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2012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72460"/>
            <a:ext cx="1331640" cy="885540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" y="2420888"/>
            <a:ext cx="9143998" cy="778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158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67" y="318973"/>
            <a:ext cx="9116266" cy="622005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867" y="-1086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2012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0" y="318973"/>
            <a:ext cx="9143581" cy="23179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4" name="Rectangle 13"/>
          <p:cNvSpPr/>
          <p:nvPr/>
        </p:nvSpPr>
        <p:spPr>
          <a:xfrm>
            <a:off x="13866" y="2636913"/>
            <a:ext cx="9143581" cy="22322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Notes</a:t>
            </a:r>
            <a:endParaRPr lang="en-GB" sz="2800" b="1" dirty="0"/>
          </a:p>
        </p:txBody>
      </p:sp>
      <p:sp>
        <p:nvSpPr>
          <p:cNvPr id="15" name="Rectangle 14"/>
          <p:cNvSpPr/>
          <p:nvPr/>
        </p:nvSpPr>
        <p:spPr>
          <a:xfrm>
            <a:off x="0" y="4869161"/>
            <a:ext cx="9130133" cy="16698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Alternative Method</a:t>
            </a:r>
            <a:endParaRPr lang="en-GB" sz="2800" b="1" dirty="0"/>
          </a:p>
        </p:txBody>
      </p:sp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65366" y="551723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09795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6" grpId="0" animBg="1"/>
      <p:bldP spid="14" grpId="0" animBg="1"/>
      <p:bldP spid="15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" y="1196752"/>
            <a:ext cx="9143288" cy="4464496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0" y="1196752"/>
            <a:ext cx="9143644" cy="44752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0" y="251356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2013</a:t>
            </a:r>
            <a:endParaRPr lang="en-GB" dirty="0"/>
          </a:p>
        </p:txBody>
      </p:sp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12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0352" y="6180472"/>
            <a:ext cx="699332" cy="6993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30575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2012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043" y="5536904"/>
            <a:ext cx="1005522" cy="668672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7294" y="6242246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59870" y="0"/>
            <a:ext cx="64242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746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7" y="332656"/>
            <a:ext cx="8444541" cy="5738933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2012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683562" y="332656"/>
            <a:ext cx="8444545" cy="13681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683563" y="1700808"/>
            <a:ext cx="8444544" cy="10163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683564" y="2717134"/>
            <a:ext cx="8444543" cy="17107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683566" y="4412754"/>
            <a:ext cx="8460433" cy="16824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pic>
        <p:nvPicPr>
          <p:cNvPr id="13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4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88848" y="6065713"/>
            <a:ext cx="1005522" cy="66867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2739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4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158" y="260648"/>
            <a:ext cx="8127613" cy="5688632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2012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971158" y="260648"/>
            <a:ext cx="8156949" cy="14401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971157" y="1724421"/>
            <a:ext cx="8156949" cy="12087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971157" y="2948287"/>
            <a:ext cx="8156950" cy="6967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971157" y="5447132"/>
            <a:ext cx="8172842" cy="52576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pic>
        <p:nvPicPr>
          <p:cNvPr id="13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4" name="Rectangle 13"/>
          <p:cNvSpPr/>
          <p:nvPr/>
        </p:nvSpPr>
        <p:spPr>
          <a:xfrm>
            <a:off x="979994" y="3660154"/>
            <a:ext cx="8156949" cy="4870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5" name="Rectangle 14"/>
          <p:cNvSpPr/>
          <p:nvPr/>
        </p:nvSpPr>
        <p:spPr>
          <a:xfrm>
            <a:off x="979994" y="4137519"/>
            <a:ext cx="8172841" cy="13096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826215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4" grpId="0" animBg="1"/>
      <p:bldP spid="15" grpId="0" animBg="1"/>
    </p:bldLst>
  </p:timing>
</p:sld>
</file>

<file path=ppt/slides/slide4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7" y="332656"/>
            <a:ext cx="9073006" cy="5692378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-33218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2013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0352" y="6189328"/>
            <a:ext cx="668672" cy="668672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972460"/>
            <a:ext cx="1331640" cy="8855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78156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566" y="4589"/>
            <a:ext cx="8550745" cy="621027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03141" y="13091"/>
            <a:ext cx="8553169" cy="6845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(i)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603140" y="3721030"/>
            <a:ext cx="8553171" cy="10041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603140" y="4725144"/>
            <a:ext cx="8553171" cy="14982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603141" y="706132"/>
            <a:ext cx="8553170" cy="30148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(ii)</a:t>
            </a:r>
            <a:endParaRPr lang="en-GB" sz="2800" b="1" dirty="0"/>
          </a:p>
        </p:txBody>
      </p:sp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4" name="Picture 7" descr="http://www.thecyrenians.org/Resources/Tyneside%20Cyrenians/News/Home_News1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 rot="18285063">
            <a:off x="-167504" y="45161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47635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4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1941" y="0"/>
            <a:ext cx="7972956" cy="6214862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2013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972460"/>
            <a:ext cx="1331640" cy="885540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62766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75129"/>
            <a:ext cx="9144000" cy="3307742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2013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-14734" y="1775129"/>
            <a:ext cx="9144000" cy="13658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-14734" y="3140969"/>
            <a:ext cx="9144000" cy="19419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3" name="Picture 12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4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45375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4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08316" y="6134850"/>
            <a:ext cx="704316" cy="666752"/>
          </a:xfrm>
          <a:prstGeom prst="rect">
            <a:avLst/>
          </a:prstGeom>
          <a:noFill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7683"/>
            <a:ext cx="9144000" cy="5205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362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2013</a:t>
            </a:r>
            <a:endParaRPr lang="en-GB" dirty="0"/>
          </a:p>
        </p:txBody>
      </p:sp>
      <p:pic>
        <p:nvPicPr>
          <p:cNvPr id="6" name="Picture 5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06462" y="5443814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780558"/>
            <a:ext cx="1403648" cy="933426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504" y="1412776"/>
            <a:ext cx="8928992" cy="3166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833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83855"/>
            <a:ext cx="9144000" cy="2690290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-99392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2013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-14734" y="2062050"/>
            <a:ext cx="9144000" cy="20560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0" y="4118064"/>
            <a:ext cx="9129266" cy="751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744682"/>
            <a:ext cx="1113318" cy="1113318"/>
          </a:xfrm>
          <a:prstGeom prst="rect">
            <a:avLst/>
          </a:prstGeom>
          <a:noFill/>
        </p:spPr>
      </p:pic>
      <p:pic>
        <p:nvPicPr>
          <p:cNvPr id="13" name="Picture 12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0352" y="6180472"/>
            <a:ext cx="699332" cy="6993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56720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hlinkClick r:id="rId2" action="ppaction://hlinksldjump"/>
          </p:cNvPr>
          <p:cNvSpPr/>
          <p:nvPr/>
        </p:nvSpPr>
        <p:spPr>
          <a:xfrm>
            <a:off x="2050368" y="1412776"/>
            <a:ext cx="1584176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2006</a:t>
            </a:r>
            <a:endParaRPr lang="en-GB" b="1" dirty="0"/>
          </a:p>
        </p:txBody>
      </p:sp>
      <p:sp>
        <p:nvSpPr>
          <p:cNvPr id="11" name="Rectangle 10">
            <a:hlinkClick r:id="rId3" action="ppaction://hlinksldjump"/>
          </p:cNvPr>
          <p:cNvSpPr/>
          <p:nvPr/>
        </p:nvSpPr>
        <p:spPr>
          <a:xfrm>
            <a:off x="2050368" y="1988840"/>
            <a:ext cx="1584176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2006</a:t>
            </a:r>
            <a:endParaRPr lang="en-GB" b="1" dirty="0"/>
          </a:p>
        </p:txBody>
      </p:sp>
      <p:sp>
        <p:nvSpPr>
          <p:cNvPr id="12" name="Rectangle 11">
            <a:hlinkClick r:id="rId4" action="ppaction://hlinksldjump"/>
          </p:cNvPr>
          <p:cNvSpPr/>
          <p:nvPr/>
        </p:nvSpPr>
        <p:spPr>
          <a:xfrm>
            <a:off x="2050368" y="2564904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2007</a:t>
            </a:r>
            <a:endParaRPr lang="en-GB" b="1" dirty="0"/>
          </a:p>
        </p:txBody>
      </p:sp>
      <p:sp>
        <p:nvSpPr>
          <p:cNvPr id="13" name="Rectangle 12">
            <a:hlinkClick r:id="rId5" action="ppaction://hlinksldjump"/>
          </p:cNvPr>
          <p:cNvSpPr/>
          <p:nvPr/>
        </p:nvSpPr>
        <p:spPr>
          <a:xfrm>
            <a:off x="2050368" y="3212976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2007 (i)</a:t>
            </a:r>
            <a:endParaRPr lang="en-GB" b="1" dirty="0"/>
          </a:p>
        </p:txBody>
      </p:sp>
      <p:sp>
        <p:nvSpPr>
          <p:cNvPr id="14" name="Rectangle 13">
            <a:hlinkClick r:id="rId6" action="ppaction://hlinksldjump"/>
          </p:cNvPr>
          <p:cNvSpPr/>
          <p:nvPr/>
        </p:nvSpPr>
        <p:spPr>
          <a:xfrm>
            <a:off x="4942830" y="1437456"/>
            <a:ext cx="1584176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2009</a:t>
            </a:r>
            <a:endParaRPr lang="en-GB" b="1" dirty="0"/>
          </a:p>
        </p:txBody>
      </p:sp>
      <p:sp>
        <p:nvSpPr>
          <p:cNvPr id="16" name="Rectangle 15">
            <a:hlinkClick r:id="rId7" action="ppaction://hlinksldjump"/>
          </p:cNvPr>
          <p:cNvSpPr/>
          <p:nvPr/>
        </p:nvSpPr>
        <p:spPr>
          <a:xfrm>
            <a:off x="2050368" y="6165304"/>
            <a:ext cx="1584176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2009</a:t>
            </a:r>
            <a:endParaRPr lang="en-GB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2699792" y="332656"/>
            <a:ext cx="376256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 smtClean="0">
                <a:latin typeface="Comic Sans MS" pitchFamily="66" charset="0"/>
              </a:rPr>
              <a:t>Trigonometry</a:t>
            </a:r>
            <a:endParaRPr lang="en-GB" sz="4400" dirty="0">
              <a:latin typeface="Comic Sans MS" pitchFamily="66" charset="0"/>
            </a:endParaRPr>
          </a:p>
        </p:txBody>
      </p:sp>
      <p:pic>
        <p:nvPicPr>
          <p:cNvPr id="20" name="Picture 7" descr="http://www.thecyrenians.org/Resources/Tyneside%20Cyrenians/News/Home_News1.pn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22" name="Rectangle 21">
            <a:hlinkClick r:id="rId10" action="ppaction://hlinksldjump"/>
          </p:cNvPr>
          <p:cNvSpPr/>
          <p:nvPr/>
        </p:nvSpPr>
        <p:spPr>
          <a:xfrm>
            <a:off x="2050368" y="4464149"/>
            <a:ext cx="1584176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2008 (i)</a:t>
            </a:r>
            <a:endParaRPr lang="en-GB" b="1" dirty="0"/>
          </a:p>
        </p:txBody>
      </p:sp>
      <p:sp>
        <p:nvSpPr>
          <p:cNvPr id="23" name="Rectangle 22">
            <a:hlinkClick r:id="rId11" action="ppaction://hlinksldjump"/>
          </p:cNvPr>
          <p:cNvSpPr/>
          <p:nvPr/>
        </p:nvSpPr>
        <p:spPr>
          <a:xfrm>
            <a:off x="2050368" y="5589240"/>
            <a:ext cx="1584176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2008</a:t>
            </a:r>
            <a:endParaRPr lang="en-GB" b="1" dirty="0"/>
          </a:p>
        </p:txBody>
      </p:sp>
      <p:sp>
        <p:nvSpPr>
          <p:cNvPr id="15" name="Rectangle 14">
            <a:hlinkClick r:id="rId12" action="ppaction://hlinksldjump"/>
          </p:cNvPr>
          <p:cNvSpPr/>
          <p:nvPr/>
        </p:nvSpPr>
        <p:spPr>
          <a:xfrm>
            <a:off x="4942830" y="1988840"/>
            <a:ext cx="1584176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2010</a:t>
            </a:r>
            <a:endParaRPr lang="en-GB" b="1" dirty="0"/>
          </a:p>
        </p:txBody>
      </p:sp>
      <p:sp>
        <p:nvSpPr>
          <p:cNvPr id="25" name="Rectangle 24">
            <a:hlinkClick r:id="rId13" action="ppaction://hlinksldjump"/>
          </p:cNvPr>
          <p:cNvSpPr/>
          <p:nvPr/>
        </p:nvSpPr>
        <p:spPr>
          <a:xfrm>
            <a:off x="4932040" y="2564904"/>
            <a:ext cx="1584176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2010 </a:t>
            </a:r>
            <a:endParaRPr lang="en-GB" b="1" dirty="0"/>
          </a:p>
        </p:txBody>
      </p:sp>
      <p:sp>
        <p:nvSpPr>
          <p:cNvPr id="27" name="Rectangle 26">
            <a:hlinkClick r:id="rId14" action="ppaction://hlinksldjump"/>
          </p:cNvPr>
          <p:cNvSpPr/>
          <p:nvPr/>
        </p:nvSpPr>
        <p:spPr>
          <a:xfrm>
            <a:off x="4932040" y="3176972"/>
            <a:ext cx="1584176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2011</a:t>
            </a:r>
            <a:endParaRPr lang="en-GB" b="1" dirty="0"/>
          </a:p>
        </p:txBody>
      </p:sp>
      <p:sp>
        <p:nvSpPr>
          <p:cNvPr id="28" name="Rectangle 27">
            <a:hlinkClick r:id="rId15" action="ppaction://hlinksldjump"/>
          </p:cNvPr>
          <p:cNvSpPr/>
          <p:nvPr/>
        </p:nvSpPr>
        <p:spPr>
          <a:xfrm>
            <a:off x="4932040" y="3832714"/>
            <a:ext cx="1584176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2011</a:t>
            </a:r>
            <a:endParaRPr lang="en-GB" b="1" dirty="0"/>
          </a:p>
        </p:txBody>
      </p:sp>
      <p:sp>
        <p:nvSpPr>
          <p:cNvPr id="29" name="Rectangle 28">
            <a:hlinkClick r:id="rId16" action="ppaction://hlinksldjump"/>
          </p:cNvPr>
          <p:cNvSpPr/>
          <p:nvPr/>
        </p:nvSpPr>
        <p:spPr>
          <a:xfrm>
            <a:off x="4932040" y="4437112"/>
            <a:ext cx="1584176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2012</a:t>
            </a:r>
            <a:endParaRPr lang="en-GB" b="1" dirty="0"/>
          </a:p>
        </p:txBody>
      </p:sp>
      <p:sp>
        <p:nvSpPr>
          <p:cNvPr id="31" name="Rectangle 30">
            <a:hlinkClick r:id="rId17" action="ppaction://hlinksldjump"/>
          </p:cNvPr>
          <p:cNvSpPr/>
          <p:nvPr/>
        </p:nvSpPr>
        <p:spPr>
          <a:xfrm>
            <a:off x="4932040" y="5013176"/>
            <a:ext cx="1584176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2012</a:t>
            </a:r>
            <a:endParaRPr lang="en-GB" b="1" dirty="0"/>
          </a:p>
        </p:txBody>
      </p:sp>
      <p:sp>
        <p:nvSpPr>
          <p:cNvPr id="33" name="Rectangle 32">
            <a:hlinkClick r:id="rId18" action="ppaction://hlinksldjump"/>
          </p:cNvPr>
          <p:cNvSpPr/>
          <p:nvPr/>
        </p:nvSpPr>
        <p:spPr>
          <a:xfrm>
            <a:off x="4932040" y="5589240"/>
            <a:ext cx="1584176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2013</a:t>
            </a:r>
            <a:endParaRPr lang="en-GB" b="1" dirty="0"/>
          </a:p>
        </p:txBody>
      </p:sp>
      <p:sp>
        <p:nvSpPr>
          <p:cNvPr id="34" name="Rectangle 33">
            <a:hlinkClick r:id="rId19" action="ppaction://hlinksldjump"/>
          </p:cNvPr>
          <p:cNvSpPr/>
          <p:nvPr/>
        </p:nvSpPr>
        <p:spPr>
          <a:xfrm>
            <a:off x="4932040" y="6165304"/>
            <a:ext cx="1584176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2013</a:t>
            </a:r>
            <a:endParaRPr lang="en-GB" b="1" dirty="0"/>
          </a:p>
        </p:txBody>
      </p:sp>
      <p:sp>
        <p:nvSpPr>
          <p:cNvPr id="21" name="Rectangle 20">
            <a:hlinkClick r:id="rId20" action="ppaction://hlinksldjump"/>
          </p:cNvPr>
          <p:cNvSpPr/>
          <p:nvPr/>
        </p:nvSpPr>
        <p:spPr>
          <a:xfrm>
            <a:off x="2050368" y="3825044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2007 (ii)</a:t>
            </a:r>
            <a:endParaRPr lang="en-GB" b="1" dirty="0"/>
          </a:p>
        </p:txBody>
      </p:sp>
      <p:sp>
        <p:nvSpPr>
          <p:cNvPr id="24" name="Rectangle 23">
            <a:hlinkClick r:id="rId21" action="ppaction://hlinksldjump"/>
          </p:cNvPr>
          <p:cNvSpPr/>
          <p:nvPr/>
        </p:nvSpPr>
        <p:spPr>
          <a:xfrm>
            <a:off x="2051720" y="5031246"/>
            <a:ext cx="1584176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2008 (ii)</a:t>
            </a:r>
            <a:endParaRPr lang="en-GB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1248"/>
            <a:ext cx="1435360" cy="95451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2006</a:t>
            </a:r>
            <a:endParaRPr lang="en-GB" dirty="0"/>
          </a:p>
        </p:txBody>
      </p:sp>
      <p:pic>
        <p:nvPicPr>
          <p:cNvPr id="9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496" y="2216695"/>
            <a:ext cx="9073008" cy="24246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22388"/>
            <a:ext cx="9144000" cy="501322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922387"/>
            <a:ext cx="9144000" cy="22185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0" y="3164582"/>
            <a:ext cx="9144000" cy="27710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46738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2006</a:t>
            </a:r>
            <a:endParaRPr lang="en-GB" dirty="0"/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1" descr="Back Icon - back, go back, green, previous, return, hand draw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30870"/>
            <a:ext cx="1435360" cy="954514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2006</a:t>
            </a:r>
            <a:endParaRPr lang="en-GB" dirty="0"/>
          </a:p>
        </p:txBody>
      </p:sp>
      <p:pic>
        <p:nvPicPr>
          <p:cNvPr id="4" name="Picture 7" descr="http://www.thecyrenians.org/Resources/Tyneside%20Cyrenians/News/Home_News1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505" y="1180568"/>
            <a:ext cx="8928990" cy="23204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5" y="2492896"/>
            <a:ext cx="8928990" cy="1263962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107505" y="2486050"/>
            <a:ext cx="8928990" cy="3344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107505" y="2803722"/>
            <a:ext cx="8928990" cy="9531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5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2006</a:t>
            </a:r>
            <a:endParaRPr lang="en-GB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2007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661248"/>
            <a:ext cx="1435360" cy="954514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505" y="1124744"/>
            <a:ext cx="8928990" cy="16070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187624" y="126876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pic>
        <p:nvPicPr>
          <p:cNvPr id="1031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035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039" name="AutoShape 15" descr="data:image/jpeg;base64,/9j/4AAQSkZJRgABAQAAAQABAAD/2wCEAAkGBxITEhUUEhQWFRUXGRYYExgYGRYYIBwcFBUXGxgYGBsYHCkgGR8lHBgUITEhJSkrLi4vGB82ODMsNygtLisBCgoKDg0OGxAQGzcmICQsLC84LS8sLC83Ny8sLCwsLC00NCwwLCwsNzQsLCwsLiw3LCwsLCwsLCw0NCwwNDAtOP/AABEIAMQBAgMBEQACEQEDEQH/xAAcAAEAAQUBAQAAAAAAAAAAAAAABQIEBgcIAwH/xABJEAABAgMEBAgKCAUCBwAAAAABAAIDBBEFITFBBgcSURMiMmFxkaHRFhdCUlSBkrHB0hQjQ1NiouHwFTNygrIkwghEY5Oj4vH/xAAbAQEAAQUBAAAAAAAAAAAAAAAABQIDBAYHAf/EAD4RAAIAAwQGCAUCBQMFAAAAAAABAgMEBRExURIhQWGh0QYTFCJxgZGxFjLB4fBCUiMzU5KiQ2LxJILC0uL/2gAMAwEAAhEDEQA/AN4oAgCAIAgCAxq1NPrMl4roMabhsiMue3jGh3HZBFeZAWnjQsf02H7MT5UA8aFj+mw/ZifKgHjQsf02H7MT5UA8aFj+mw/ZifKgHjQsf02H7MT5UA8aFj+mw/ZifKgHjQsf02H7MT5UA8aFj+mw/ZifKgHjQsf02H7MT5UA8aFj+mw/ZifKgHjQsf02H7MT5UA8aFj+mw/ZifKgHjQsf02H7MT5UA8aFj+mw/ZifKgHjQsf02H7MT5UA8aFj+mw/ZifKgHjQsf02H7MT5UA8aFj+mw/ZifKgHjPsf02H7MT5UBlsCM17WvY4Oa4BzXAgggioIIxBGaArQBAEAQBAEAQBAEAQBAap1u6zhKB0pJuBmSKRHi/ggch/wBQ9mO5AaVkbB2wXxy7aca4334lxOJKjp1a1FdAblZ3RmGOVp1Tab2LYt+p692wufByDvf1juVrt0zcSHwvRZxeq5Dwcg739Y7k7dM3D4Xos4vVch4OQd7+sdydumbh8L0WcXquQ8HIO9/WO5O3TNw+F6LOL1XIeDkHe/rHcnbpm4fC9FnF6rkPByDvf1juTt0zcPheizi9VyHg5B3v6x3J26ZuHwvRZxeq5Dwcg739Y7k7dM3D4Xos4vVch4OQd7+sdydumbh8L0WcXquQ8HIO9/WO5O3TNw+F6LOL1XIeDkHe/rHcnbpm4fC9FnF6rkPByDvf1juTt0zcPheizi9VyHg5B3v6x3J26ZuHwvRZxeq5Dwcg739Y7k7dM3D4Xos4vVch4OQd7+sdydumbh8L0WcXquQ8HIO9/WO5O3TNw+F6LOL1XIeDkHe/rHcnbpm4fC9FnF6rkPByDvf1juTt0zcPheizi9VyKYujkKh2S4HKpB67l7DXR360W5vRalcDUuJp7L2n9DK9VmsWJZ0T6HOkmVJ4rryYJceU3fDOJGWIzBk4I1GtKE0ippplNMcqYrmjouFFa5oc0hzXAFpBBBBFQQRiCM1UWCtAEAQBAEAQBAEAQGrNbus4SbXSso4GacKPcLxBBHa8jAZYnIEDTFjWWa8NGqXk7Q2rzU37Tq4uP7vwi6qp0u5Bgb1YVh9VdUVC72xZb3v9vHCWmphsNpc40A/dAsOCBxxaMJslVVS6aU5s13JflyIE6Tn7v836LP7Av3cDUn0tiv1Sv8vsfPCc/dj2v0XvYF+7gefFsf8AS/y+xeSNqRYvJhCnnFxA91/qVmbTy5eMXAkqG16ys1y5GrNxNL21+V5LtrnisNmxQ33d7E+oVFMSIGiriAN5NF6k3qRbmTIJcOlG0lm3cWMW2YDfLr0AntFyvw0s17CLm29QS3c5l/gm/bVxLZ2kkLIPPqHerioZmaMGLpVRp6oYn5LmfBpLC81/U3vXvYZmaKV0rpf2Rei5nozSGCcdodI7qql0U1F+DpNQxY3rxXK8u4FpwX8l7eg3dhVmKRMhxRISLWo53yTF56ve4u1aJAIelEUmh2QCcgbl7DdfrLc1xqBuWr3k9RAxdIntJa6FQjEbX6KQhoYYleojUZvSibKjcEcm5rZpfYo8Jz92Pa/Re9gX7uBb+LY/6X+X2JqzZvhYYfSla3Y4Giwp0vq49E2ezax1lOpzhuvv1eDuLpWjPKeEFdmt9K05t69ud15b6yHT0L9d1924s7Us5sZtDc4ck/A8yuyJ7lPcR1qWXLrpdz1RLB/TwMh1Vax32fEEnOk/RiaMcbzBJOI3wzmMsRmDNQRqNXo5rUU8ynmOXMVzR0VDiBwDmkFpALSDUEHAgjEKosFSAIAgCAIAgCA1drc1mtkWmVlHB024cZ1xEEEYne8jAZYnIEDStj2W4u4aPVz3EuG1UmpNS51cXE3/AK4RlVVX9yDDM3iwrC6u6oqF3tkOW978ls8cJeZmGsaXONAP3QLCggcb0UbNU1MunlubMdyRZaNaPzFrzOy2rILKcI/JgP8Ak85D4BZFZWSbMk6UWuJ4LN8jm9o2hNtCbe9UKwWX3M7010tlrKgiQs5jeGaKOfQO4MnEmvLiHG+4digbNs+faMztdU3ovZhfyXvxMKKJQ92HE1tZtjFx4WYJc5x2qEkkkmpLybySb/etknVShWhKw/MDarI6O3pTqteEPPl65E+0AXC4KPbvNxhhUKuS1FEeM1jS5xoBiVVDA4nci3Pny5EtzJjuSIUWlMTEQQpSG5zjhst2nHnoLmjnPYs3qJMiDrJ8SS8bkaXXdJp0x6FKtFZvW+S4+Rltj6nZ2PR85GbBB8n+a/oNCGj1OPQoio6T00ruyINLgufBGvzOunRaU2Jt73eZnZ2p2zYf8zhYx/G/ZHqEMNPaVCzuk9bH8l0Pgr/e88UmEnpbV/ZbBRsnCNPOBf2vJJWBHbNdG73Nflq9rivq4cj1doPZp/5OB6obR7lQrWrV/qxeo6uHIsJrVjZL8ZUNP4HxW9gdTsWRBb9oQf6l/ik/oeOVBkY5aupOUeCZePFhHIO2YjeinFd2lSUjpXUQ/wA2BRLdqf1XAochbDBLd0FtOzgXgcLBFSXQ6uAAzcwjabdiQKDep6ltehrnovuxPY9Xo8H+ajJpq6ro3/Ci1ZYr0LKy7abF4ruK/dkejuV6fSxS9a1o3OyrelVjUuNaMfB+HL3JVYpsBFW5ZYit2mjjjDnG7uWVTVHVu54EBblkKsl9ZLX8RcVlyLa0dLo8eRhSL2g8G8EP8pzWt2WQ3DOhJv8A6d1TelWdKk1UVTC8VhsTxb8+Zz1acTUtLXfd9iWkJfg4bWbhf0m89tVhzY9ONxHVbPpuzU0EnJccXxLhWzMMd0mjOZEhuaaEA0PrUjRQqKCJM0zpNOjk1EmZLdzSevzJOybSbGbueOUPiOZYs+Q5T3E5ZNrS66XlGsV9Vu9sD7atmtjN3OHJPwPMkie5T3Htq2VLrpdz1RLB/R7vYyTVTrIfIPElPE/R60hvN/BE++GezHepmCNRq9HNainmU8xy5iuaOh2PBAIIIIBBF4IOBBzVRZKkAQBAEAQGsdbes1si0y0qQ6bcOMbiIIIuJyLyLw3LE3UDgNJWRZji4xo5LnuJdxiSak1LnE3lxN9/vwjKqqv7kHqbvYVhaF1RULXshy3vfktnjhMTEdrGlzjQBYUEDjdyNoqKiXTy3MmO5IjtHrDmLXmeDh1ZBZfEeRUMacz5zzfQfAErJqqqTZkjTj1xPBZvlm/rcjm9pWjNtCbfhCsF9XvNn6b25AsSSZKSQDYzwdjAkA3Ojv3uNKCt1RubRavZtLNteqdRUfKvxQrdnzd5hRxKXDcjVNh2aa8NFqXuvFbzfftGuJK2upnr+XBgvy42/o/Y3VpVM9d54LLf45ZeOE4sE20ICHs+zItpzzZaGdloJ2nYhrW8t5GZyA3kC6tVmTqiXQUrnx4+7eC5nN7bro6uqctPuwu5eWL5bjobRrRuWkYQhS7A0XbTje55HlPdmceYZALnVbXTquZpzX5bF4GBDCoVciXWIVBAEAQBAEAQGp9amrdj2PnJJmzFbxo0JuDwMXsGTxiQOV047bYduxQxKnqHfC9Sb2bnu9vDCxMl3d6HE17YNpcK3Zdy24843rYaqR1cV6wZvlgWq6uU5cx9+His/o/uSqxTYCzh2bDEQxacY9QOZHOVec+NwKDYRsuyqeCqiqku8/RPa1ve1l4rJJBAY1pZymdB94UnQfKzR+lv82V4P3Mx1laAPknfTJIHgK1e0X8ET74Z7MFD2NbMNXD2eo+fPP7/APJrsEcymmKbKdzRC2VaTYzdzhyh8RzLMnyHKe46LZVqy66XetUSxX1W4+WtZrYzdzhyT8DzJInuU9xTa1lS66XlGsH9Hu9jKNU+sp8k8SU+TwFaQ3n7InInOGezowmYYlEr0c1nyJkiY5cxXNHQrHAgEGoN4IzBzCqLR9QBAEBrPW3rMbINMtKkOm3C83EQQRc5wwLyL2tPSbqBwGj7IsxznGPHJc9xLuMSSSTUvcTeSTfeo2qqr+5B6m7WFYWjdUVC17Ict735LZ44TMeM1jS5xoBisGGFxO5G1T58uRLcyY7kiMsKx5m1pkQoQ2YTb3vIq2G0+U7znG+jc+YAkZVTUybNkdZM1t4La3kt2b+yOb2naU20JuUCwX1e/wBsDoKyrMlbMlC2GNiFCa58RxvLtkVc95zcae4CgAC57UVE+0Ki+LXFE7ksskvzeYqSgRzzMzr7RnYkzG5NahuIDRcxg5gBfvv3rocEqGhpYZMvHPftZI2FQdsqdONdyHW972L6v7k2sI6OEAQHpqbnmQLVeyIQDFZEhMJ87ba8CvOGHpNFR0ilRTqBRQfpab8LmvqconQOVVTIIsb2uJ0CufFQQBAEAQBAEAQBAc4af2SLPtV2wNmFEpEYMg2ISHDoDg6g3ALpFlVLraBaXzQ6n4rD1V3EuWdUdkrYI9l9z8HqfPyLpWzqIQBAEBjWlnKZ0H3hSdB8rNH6W/zZXg/c6nLA5tHAEEUIN4IIvBGYXKtJwxXrEgTQ+srQJ8g8zcmD9HJ4zRfwRJwO9hyOWByJ36xrYhrYOon/AD+/3/5KJcyZSzFNlO5r89CIsu0Wxm1Fzhyh8RzLKnyHKe46LZdqS66XetUSxX5sKLXsxsZu545J+B5vcqqeocp7i3a9kwV0u9ao1g/o93tjmnleqbWW6TcJGfcRArswojvsicGuP3ZyPk9GExDEolejm06THJjcuYrmth0G1wIqLwcFUWj6gCA5e1o6HRbMnOH40aXivL4cR5LjtEkuhxHG/bxIJ5QvxBpRHDpQuEv0s/qJ0M25O533M8pOabEYHNwPYdxUHMluXFos6rR1cuqlKbLep8Hky1tqzzFZQHjNvAyPMe9XaacpUWvBmBbVmxVsi6B96HWlse7k9hl2pXTCFC/0EZrYbnPJhPoG7b3G9kQ+dgGk40Dd1YrpJZkyb/1Ut3pLWslmt2frmc7ltwNwRK5/XIyDXrbJhSLYDTR0w+h/oh0c6n93BjoJUZ0XpetqnNeEC4vUuF5VOiuhuNZWHLbEFu93GPrw7KLaKqZpzHu1HQ7Cpez0UC2xd5+eHC4kFjkwEAQENbNluc4RYRpEFDcaE0wIORCzKaoUK0I8DV7dsSKpfXyPn2rP7+6Mx0V1xxIQEK0IbomzdwrKB/8Aew0DjzgjoOKhq7oxBMfWUsV1+x4eT2eGs0txxy3oTFc15M2NZmsGzI44k3Dad0Q8Ef8AyUr6qrW59i10n5pbfhr9ry4pkL2mQwJuG8VY9rh+FwPuUfFLjg+ZNeRVeeyoPQgCAIAgCA1B/wAQFmueJSKxpdThWOoCTfsObh0P61uHRSfDC5sETuwfun9DHnrBmtxak39wfYid62Xs9P8Av4onl0pq0rtCH0fM+/xWb+4/JE7152en/fxR78VVf7IfR8x/FZv7j8kTvTs9P+/ih8VVf7IfR8x/FZv7j8kTvTs9P+/ih8VVf7IfR8yxtIzEYguguFK4Mfn0rIk9TKvSi4oibRtKbXRQxTEldlf9WzrNmAXI3ieGIaydMIUhLkENiRooLYcJ14INznRB5g3eVhvImrFsyZWTlFe1DC7217Lf7YlqZGoUaH0cs91eFdcL9kC6tczTLmW91k9XdWjZejdlxqJVcepbFnve7LPHDHIiVHG6NpK9kDDkYtpTbJeVYHONwdgKeU95yYP3eaKZpZLlwa9pza3rRl1lR/DWqHVftf2y83tOqNFLEElKQZYRHROCaG7biSScTQE8VuQbkAAskgyWQBAWFuWRBm4D4EdofDeKOG7c4HIg0IPMgOXtKLAj2POGFEq+C++E+l0RlcRue3At+BBNifIU2HeStlWpHQzb8YXivqt6+xfQYoc0Oaag3gqFihcLuZ0yTNgnQKZA709pE27Ze39ZD5YxpnTdzhZlLUaPciwNdt6xu0QufJXfWKzXP3wyLbSHSePaAlmRzV0Jph7db3bThxnc9A0HfSqu0tBKo3Mil4Ra7srkaPLTnTIYM2l6syEBRp15JJXI+oehAEAQHhMykOJy2h3v9RxCrgmRwfKzFqaKnqVdOgT9/XFEZG0chHklzeojtv7VlQ10axV5BTui1LFrgicPFcdfEtXaMnKIPW2nxV1V62wmBH0Sj/TN9Yfuyv8Ag8yOTG/M8e5U9pkPGDgixF0Vqv0xw8eTH8KmjjHPtxD8E7RTrCDgjxdFavbHD6vkDYkc4xu1ydrlLCD2LnwpP/qLiUiwIowi/wCS97ZLf6R8Jz/6i9GVtsqabyY5H97x7l46infzQcEURdFapfLHDx5MuGRLUZyJuMP6Y8UfEK24aGP5pS/tRai6NV8ODT8G/qkSEvppbkH7Z7wMnNhxK9YLu1Y8dl2XN/Ql4Nr7GJMsi0Zavct+Vz9rycs/XVNwzSalob/6dqE7p420D1BYM7orTxq+TMa8bnyMGOKZLejMhue9Xe5nNg61bNmKB0Qy790YBo9sEtp0kKBqujtbI1qHSX+3Xwx9z2GbCzN2OBAIIIN4IvrXcoNpp3Mun1AEBA6Z6UQbPlzGiXuN0KHWhe7IcwGJOQ3mgMhZtnTK6cpcOpbXkvzBFEcahV5z0Yka0Jh0zNHaqegXYMaMmj931K6HdKo5KkSVdd+XveStiWRFWTOunLuLi8vDP0zunQFgHQkklciCtGYiTEVsrLNL3vcG0bi4nyRzbz8FJUlPd34vI0jpBbOm3TSHq/U893hnnhhj0Vqx0Eh2ZL0NHzMQAx4g7IbK+S3tN+4CQNRMzQBAEAQEHplovAtGWdAjClb4bwL2PAuc34jMVCA5hmpSPZk0+Vmm0occiDyYjDm09+BBCxKmn6xXrEn7Eth0cfVzP5b4PPmvMmga3hRB0ZNRK9YELaNlfWsisHltLx/cOMPis2TUdxy4sndyNYtGxkqqCqkr9ULiXmu9z9cybWEbQEAQBAEAQBAEAQBAEAQBAEAQFMSGHCjgCNxFV6m1rRRMlwTIdGNJrJq8i5uwIT+TxDzYdXdRZUusmQ46yBq+jdJOvcvuPdh6crj0sLSS0LKcODdtwa3w3Vcw330H2bucU9apqqGktGHvK6LPb9/zA1CtsyqoHfGr4c1h9vzE3roXpjL2jC24R2YjacLCcRtNP+5u5w7DctDtKzJ1DM0Y9aeD2Pk9xjwRqJaiR0gtqDJwHx47qMaMM3E4NaMyf3cCVj0dJMqpqlS1rfBZs9iiUKvZzna9qx7VmjGjcWGLmtBuY3Jjd5OZ/QLpEiRJs6QpUvHPN5vkZdlWZHaE6+LVAsX9Fv8AbHIlobA0AAUAuAWG2272dJly4ZcKggVyWwhrctIj6qFUvdQGl5vwaKZlZtJT6XfiwNX6QWz1KdNJfeeLyWXi+C34bv1PauhIQ/pEy0GbiDDHgmnyB+M+UfUMy6UNENloAgCAIAgCAxDWToPCtOX2bmx2AmXiHI+Y6l+w7PdccqEDnGRjRZWM6VmmljmOLSHYtO45EHIi68ZFYFXTaXfhxNr6P2z1TVNOfdeDy3eHt4YTyjDewgCAIAgCAIAgCAIAgCAIAgCAIAgCApewEEEVBxBRNp3oojghjhcMSvT2EE2JGs+YZMyri2huxIvxY8ZtI/daFZ7UutkuTOX5mt5z22rIdDH1sr5HweXhk/LxvtK9Jpi15gVHBwWchlahtcXON204/pvKs0NBJsyTq1xPF57tyMGhoptoT1BDqSxeS55L6Xl5LQGsaGtFAP3UqxHG44tJnS6aml08pSpauSLC27U4Juy3lnDmG9ZFNT9Y73gRFt2uqOX1ct/xHwWfI2bqV1cGHs2hON+scNqWhu8kH7V9fKPkjIGuJGzMJXHOYonE73izcyHgQBAEAQBAEAQGudb2rwWhC4aXaBNwxxcuFaPs3HzsdknO43GoA0VYlouqYMYFr2ktG1UGouLXA4EKMq6e7vwm89H7Z6xKmnvXsee578s/HGcWAbaeMxNNZTbNAcCcK7icvWq4JcUfymLUVcqnu613J7dl+V+zzuPRjw4VaQRvBqqWmtTL8uZBMh0oGms1rKl4VhAEAQBAEAQBAEAQBAEAQBAEB5TMAPaWuwIp+qqgjcESiRj1NPBUSopUeDX4/LE85CTbCYGt9Z3neqps1zItJlqgoZdHJUqDzebzPK1bQEFtcXHkj4nmVUiS5sV2wsWracFDK0nrieC+vgvsZXqc1dumogtCdFYQNYLHD+a4eW4fdtOAzI3Chm4YVCrkcxnTo50bmTHe3tOgl6WwgCAIAgCAIAgCAIDT2urVwYwdPybfrm3zENuL2tH8xoHljMZjnFHD1Np3o1XYdqcKNl3LH5hv6d6iKqn6t6UOB0Sw7YVXB1U1/wARcVn45+vhJR4TXtLXCoOIWLDE4XeicnyYJ0ty5ivTMPtGTfAfcTQ8lwu9RpmpmTNhnQ6/Q5raNBOs2d3Ync8Ilq8tW1GR2foxa8SE2NAaY0Jwq1zXwn9IIc7aBBqCCLiFHTq+z5cxy5r0Ylsaa+wlWtaEC7sxvxufveecWStaHc+Ujnn4B5HW0UXsM2z4/lmr+5fUy4OkdoQ43Pxh5XFs+fnWcuXcOmHEb71dUmmi+WPii9D0pq180EPo+Z4eEr84Y6yFX2CHZEXV0sm7Za9WVDSc/d/m/RedgX7uBcXS2LbK/wAvsVDSffD/ADf+q87B/u4Fa6XLbJ/y+xWNJmZsd1hedgizLq6WSdst+qKxpLC81/5e9U9gjzRcXSul2wRcOZW3SKCcnjpA+BXjoZm4uw9KKJ4qJeKX0bPVtuwPOI/td8AqHRzcuJkQ9IrPeMd3/bFyLhlpwThEb6zT3q26eYv0mXBa1FHhNXm7ve4uWPBvBB6L1baaxM6CZDGr4XetxUvCsIAgCAt56cbCYXO9Q3ncFclSnMi0UYddXS6OS5szyWbyL3VjoJEtaYMxM1Eqx3GxHCEXiEw5DziL795qJuXLUuHRRy+sq5lVNc2Y9b4LJHS8GE1rQ1oDWtADQAAAAKAADAAZKsxStAEAQBAEAQBAEAQBAEBoLXPq7dLvNoSTaQydqYY0fy3H7Ro8w5jI34Hi+RQqJXMuSpscqNRwO5raYdZFoiM3c4cofEcyhaiQ5UW46XZFqQV0q/CNYr6rc+GBcTkq2Iwtdgew7wrcuY5cWkjNrKOXVynKmLU+DzRToJpXFsmZMOLV0tEI4RoyyEVg3jMZgUyBFVp2fLtKRpQao1g/o93tjmc0q6SbQTnKmYZ5rM6AjWxLsgCYdGY2CQHCIXANIdhQ51yC57DSzopvUqF6WF2080ldeYDa2uiRhkiBDix6YOoIbT0bXG62qfkdFqqNXzIlDxfDVxLLnw7CHbrzaTxpG7P68HsMILM+EmsJ3+P/ANFPX7iYs3WzZUY0jQ3wed8Nr29bKnsWHO6OV8rXLiUXg7nxu9ypToXiZpIwZCZZtwmS0Zhza2G8dBuuPMVCzY6uni0Y3FC97aLq0XgfH6J2ecZKV/7ML5UVpViwmxf3PmNCHI8YmhNmnGTl/VDaPcFcVq1q/wBWL1Z51cORZxtXFlOxlGD+l0Rv+LgrsNuV8OE1+ifujzqociyi6p7JOEBzeiLF/wBzir8PSO0FjHf/ANq+iPOpgI2a1K2e7kRJhnNtMI7WV7VkwdKqxfNDC/J8zxyISDntSMRtXS04K+SIjC3rewn/ABWfK6WQRap0r0d/B8xDLjlvSgiufoYZa0tO2dFbCnGVa69jgdoOAuJY7Ol1Qb7xhUKap46WuluOnetbOa+uBNUPSCpp41DUPSh4+u3z4Em01FQsV6jf4YlEk1gz6hUecxHaxpc40AxVUEDjeiixUVEunluZMdyR4aF6LR7Zm6Xsl4dDFf5rT5La3F7qfHAUU1JkqVDcjmNp2jMrp2nFqSwWS55nT9lWbCloLIEBgZDhtDWNGQHaSTUkm8kklXiOLtAEAQBAEAQBAEAQBAEAQFMRgcC1wBBBBBFQQcQQcQgObNamgcSy4/0qVB+ivdcLzwTjjDdvafJPqN4BNEyBRw6MRkUtVMpZqmync1+XMjLPnGxWBzfWNx3KEmynLiuZ1Cz6+XWyVMg81k8im0pFsZmybj5J3HuXsmc5UV6KLSs6XXSeri1PY8nyzX1uMfhQJiIWyz3u4OEXODSSWt2sS0YX9/OpGKOTAnPhSveq/a7s/A0Omsaom1Tpo9Wjrb3ZrO/YTstZMFguYCd7rz24epYEdTMj2m8Uti0VOrlAm84tb46l5XFyZdnmt6grWnFmZzpZLVzgXoi0mLGgv8gNO9t3Zh2K9BVTYdt/iR1RYVDOXyaLzh1fbgWMCDNyT+GlIr2kY7ONNzm4PHMQehX4oqerh6ufCn4/R4o1av6O1FNfMkPSh4ry2+Xobg1c6y4c8RAmA2FM+TTkxKDya8l34fWNw062LBjpP4srXBxXjmt5Cy5ulqeJsNa6XggCAojRmsG09waBiXEAdZXsMMUTuhV54YnbesqzJYGscRXZNg/WV/uHEHrcFL01hVs9/JorOLVwx4FDmwo03plpTHtiOwBnBwYe1sDGm1SrnnMmguyp0k7nZ1nyrLlO93xRY+WxF2ko51fNUEtatr2L8yLxjaAAYAUHqVhu93nUYIFBCoVglcHvABJNALyUSbdyEccMELiidyW0irIsuYtabbLy4owXuccGNFzoj+ugHOBmpmmkKUteJza2rWirpl0PyLBZ739Ml5nT+i2jsCQlmS8u2jW3uJxe48p7zmT2AACgACySFJdAEAQBAEAQBAEAQBAEAQBAEBb2jIw48J8KMwPhvBa9pwIP7xyQHL+nOicexpvi1fLRCeCec25sfkHt3545kC1OlKZDczPs60JlFOUyDDas1+YM9JaO17Q5pqD+6KEjgcEWizqFNUy6iUpst3pnpsitc9/79apv2F3RV+ldrPqFQQBAEBBW1ZZBEaDUPBBIbUGoNzm0vBB3LOpqhXdXMw3+xqFvWJp/9RTw97bCtu9b888ccZxmse26AB2AAqYLKmmZq3FYLsOy777v8nzNchoK+LCVF/a17nk7Te3XfbOHRDgN/wBiqVk2VD+jjFzLqsm0ov8ATfBFpHte2YvLmozeiKWdkMq9DTWbL+WWv7b/AHL8HR+0Y8Vd4xL6XkfFsSPFO1GjbR3kueetyyIauVLV0uG5eS9jMl9FJ8X8yYl4XvkXMvo9Cbyqv6bh1DvVqOtmPDUS1P0YpJeuZfE9+pcOZKwobWijQANwuWLFE4nezYJUqCVDoS0kslqK14VkFEEaemGSkq0vL3UFMyLyScmtAJJ5qqVpafQWlFiaBb1s9pi6iS+4sXm+S445HSur/QyDZksIUOjojqGPFpe9wHY0VIAyqcySc01kydAEAQBAEAQBAEAQBAEAQBAEAQBARektgwJ6XfLzDaseMRi1w5L2HJwPcagkIDl+3LHmLIm3QI/Ghm9jwLntye3cciMsNxWPUSFNh3kxY9qxUM3XrgeK+q3+68iThvDgCDUG8FQzTTuZ0uXMhmQqOB3p7SpeFYQBAEAQBAEAQBAEAQEFa86+I8S8AF73kMo28kuNAxtMSTd2KRpKf9cXlzNM6Q2zjSyXuif/AI8/TM6A1V6vmWZB24gDpuIBwr8dgXHgmHcDSpzI3AUkTTDPEAQBAEAQBAEAQBAEAQBAEAQBAEAQBAY3p5ohBtOWMGJxXjjQYgFSx+/nacC3MbiAQBzQYUez5h8pNN2S005hXBzTm12P7Kw6qn01pQ4mx2DbHZYupmvuPg+T2+uZOBRJ0JO8i7YhxgNuC4gjlNxqN4Bz5v2cmnilt6MxeZBWxKrIIevpI3esYcdWaTv15rb44xUlbE087LG8I6hNAwuNBiaNWZMpZEK0oncvHmaxL6TV0Op3PxXK49n29GYaRIVDuIc3sKtqjlxa4IvZmVB0rnr55a8r1zA0nP3f5v0TsC/dwLy6Wxf0v8vsPCc/d/m/ROwf7uA+Ln/S/wAvsfBpFEcaMhgnIXu7AvexQQ64oi3F0snP5Za9W+RVOzs8xm2+C6GwmgcYbwK3mgLrq0Bu5l5Lk0scWjDFe8r19DEmdJq6Jarl4Lm2eVl8PMOq+I4MHKodmv4RRVT+qkrurWZVl9vtOZfNmPq1jc7r92q7zyXkZM1oAoLgMFGN362bxDCoUoYcEQ9u2rsDYYeOcT5oPxWZS0+m9KLA1u3rZ7NC5El994vJc8sscjceprVv9DYJyab/AKp4+ra4fyWuG7KIQb8wDTMqWOfm1UAQBAEAQBAEAQBAEAQBAEAQBAEAQBAEAQGD60tAWWnAqyjZqEDwL94xMJ/4TkfJN+ZBA57suafBiOlpgFj2OLaOuLSDQsPw/wDij6unv78PnzNw6PWzo3Us56v0v/x5emROqNN2IG0ZaJLxWzMs4scw7VW4tPnDmOY+BWfJmQToHJmq9PVr27jR7fsZym6qQtW1Zb1uzy8MN7avNM4dpQKmjY7ABGh+57K+Sew3bidEteyo6Cb3dcDwf0e/3xNelx6SMndKQzixh6WjuUUpkawb9Su4+NkoQwhs9lvcjmxv9T9RcjytOfgy0F8aK4Q4bBVx9wG8k0AGZIVciRNqJily1e2G0leznTSnSCNa81tGrIDKiGzzWnM5F7qX9G4LpFFRyrMp9Fa4ni83yRds6gmWhP0VqhWLyXN7C+gQWsaGtFAMFjxxOJ3s6XTyJciWpctXJFjbNpiC2gveeSN3OVep5DmvXgRVs2tDQy9GHXG8Flvf0zfmbA1KautottGdbWvHlWOzzEdwPW32vNKmUklcjm0ccUcTiid7e03ivSkIAgCAIAgCAIAgCAIAgCAIAgCAIAgCAIAgCA1frj1cCeYZqWb/AKpjeM0fbNaMP6wMDmLjlQDS1hWoXfVRLni4VxNMjzhRVVT6L04cDfrAtnr4VTzn31g81zXH1JkhYRs7SauZBiJGs+YbMyp2aHpF+LHDNp/dDQrPulVklyJyvv8Ay9bzntt2RFRzOukruPg8vDL0yv6F0N0og2hLiNDucLosOtSx2YO8Zg5jcagc8tKzplDOcuLWtjzX5iiKgjUSvJmYjtY1z3uDWtBc5xNAABUkk4ABYMEEUcShhV7ewqbuOedYGl8S1ZgQYFRLQySwGo2iLjFePcMgd5K6LZVmwWbJ05nzvH/1X1zFNTTa6cpUv/hZv83FElKNhMDW+s7zvKTJkUyLSZ0uiopVJJUqWvPN5s87Tn2wWbRvJ5I3nuVUmS5sVyLNp2jLoZOnFrbwWb5ZsyDVFq/daEX6bONrLtdxGkXRXNOFM4bTcciRTIqbggUC0UcwqKiZUTHNmO9s6KAVRZPqAIAgCAIAgCAIAgCAIAgCAIAgCAIAgCAIAgCAIDSeurVxXbtGSbR4481DbnS8xmAYEYuAx5WNa+NX6mVQxOFqKF3NGubFtMRW0PLGPPzhQ9TTuW71gdIsW14a2Xox/wAxY796+uRIxGBwIIqDcQsdNp3omZkuGZC4I1ensImyLUj2VNCNB40M3OaTc9ubHbiMj+oWZPkSrRkOVMxzyeaObWrZkdnzr4dcDwf0e/3xzJ7WNrBdaOxLSgc2AdkvrcXuoDsu3NafUSK5BYFkWNDQJzp1zi13blu3v21ZmDBBMqZilSle2RtmSDYLKC8nlHee5ZE+c5sV7wOkWZZsuhlaEOuJ4vN8sj1nJpsNhc7AdpyAVEuW5kWijIrKuXSSnNmPUuLyR7audDYtsTRiRqtlYRHCuFRXMQWHecScga4kVm5UpS4dFHMK+umVk5zZnkslkdNyksyGxsOG0MYwBrGtFAA0UAA3UVwwj1QBAEAQBAEAQBAEAQBAEAQBAEAQBAEAQBAEAQBAEAQHPGt/V4ZGJ9Okm0gF1YjGi6E5xxAyhuJpTAE0wIApihUSuZdkT45ExTJbuaMasu0GxmVFzhyhuPcoWfJcqK7YdOsu0pddJ01qiWKyfJ7C4mYDXtLXCoKtwRuB6SMypppdRLcqYr0y0sqy2wQc3HPmyAV6fUOb4EdZVjy6BNp3xPbu2Lnm/IvY0UNaXONALyVYhhcTuRJzp0EmBzJjuS2ljoto/HtmcEJlWQWXxX0uYyuJyL3UoB8ASpqRIUqG7acztW1I66bpYQrBfXxf2OorEsiDKQGQIDAyGwUaPeScyTUk5kq+RRfIAgCAIAgCAIAgCAIAgCAIAgCAIAgCAIAgCAIAgCAIAgPOZgMiMcyI0OY4Fr2uAIIcKEEHEEIDmbWVoREsiZEaBV0rEJEMmp2SbzBeegVBOIG8FW5stTIdFmXRVsyknKbL9M1kW0lNtisDm+sbjuKhJkty4tFnUKKtlVclTZb+zyZ7ONLzhmqErzJiiUKveBDScpHtOaZKyragnHIAcqI85NHcMSApimp+rV7xOdW3bDrI+rl/y1xefI6d0O0XgWdLNl4AwviPIve8i97vgMgAFlEATiAIAgCAIAgCAIAgCAIAgCAIAgCAIAgCAIAgCAIAgCAIAgCAsrYsuDNQXwI7A+HEFHNPYRuINCCLwQCgOX9L9G49jTmw6r4ESphP89oOByD21FRzjIhWZ8lTYbtpJ2XaUdDO0lrheKz+62EbNTESbislpVrnuiEAAYuJyvwAxJN1xrcFj0tNod6PElbctxVC6mnfc2vPd4Lbm+PSOrfQeFZkvsCj476GPE3nzW57Db6b7znQZxq5lyAIAgCAIAgCAIAgCAIAgCAIAgCAIAgCAIAgCAIAgCAIAgCAIAgIbS3RqBaEs6Xji43scMWOAOy9vOKnpBIwKAxjVbq3ZZjXxIpbEmXlzdsVo1m1xWsqK1IAJPqyqQNgIAgCAIAgCAIAgCAIAgCAIAgCAIAgCAIAgCAIAgCAIAgCAIAgCAIAgCAIAgCAIAgCAIAgCAIAgCAIAgCAID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41" name="AutoShape 17" descr="data:image/jpeg;base64,/9j/4AAQSkZJRgABAQAAAQABAAD/2wCEAAkGBxITEhUUEhQWFRUXGRYYExgYGRYYIBwcFBUXGxgYGBsYHCkgGR8lHBgUITEhJSkrLi4vGB82ODMsNygtLisBCgoKDg0OGxAQGzcmICQsLC84LS8sLC83Ny8sLCwsLC00NCwwLCwsNzQsLCwsLiw3LCwsLCwsLCw0NCwwNDAtOP/AABEIAMQBAgMBEQACEQEDEQH/xAAcAAEAAQUBAQAAAAAAAAAAAAAABQIEBgcIAwH/xABJEAABAgMEBAgKCAUCBwAAAAABAAIDBBEFITFBBgcSURMiMmFxkaHRFhdCUlSBkrHB0hQjQ1NiouHwFTNygrIkwghEY5Oj4vH/xAAbAQEAAQUBAAAAAAAAAAAAAAAABQIDBAYHAf/EAD4RAAIAAwQGCAUCBQMFAAAAAAABAgMEBRExURIhQWGh0QYTFCJxgZGxFjLB4fBCUiMzU5KiQ2LxJILC0uL/2gAMAwEAAhEDEQA/AN4oAgCAIAgCAxq1NPrMl4roMabhsiMue3jGh3HZBFeZAWnjQsf02H7MT5UA8aFj+mw/ZifKgHjQsf02H7MT5UA8aFj+mw/ZifKgHjQsf02H7MT5UA8aFj+mw/ZifKgHjQsf02H7MT5UA8aFj+mw/ZifKgHjQsf02H7MT5UA8aFj+mw/ZifKgHjQsf02H7MT5UA8aFj+mw/ZifKgHjQsf02H7MT5UA8aFj+mw/ZifKgHjQsf02H7MT5UA8aFj+mw/ZifKgHjQsf02H7MT5UA8aFj+mw/ZifKgHjPsf02H7MT5UBlsCM17WvY4Oa4BzXAgggioIIxBGaArQBAEAQBAEAQBAEAQBAap1u6zhKB0pJuBmSKRHi/ggch/wBQ9mO5AaVkbB2wXxy7aca4334lxOJKjp1a1FdAblZ3RmGOVp1Tab2LYt+p692wufByDvf1juVrt0zcSHwvRZxeq5Dwcg739Y7k7dM3D4Xos4vVch4OQd7+sdydumbh8L0WcXquQ8HIO9/WO5O3TNw+F6LOL1XIeDkHe/rHcnbpm4fC9FnF6rkPByDvf1juTt0zcPheizi9VyHg5B3v6x3J26ZuHwvRZxeq5Dwcg739Y7k7dM3D4Xos4vVch4OQd7+sdydumbh8L0WcXquQ8HIO9/WO5O3TNw+F6LOL1XIeDkHe/rHcnbpm4fC9FnF6rkPByDvf1juTt0zcPheizi9VyHg5B3v6x3J26ZuHwvRZxeq5Dwcg739Y7k7dM3D4Xos4vVch4OQd7+sdydumbh8L0WcXquQ8HIO9/WO5O3TNw+F6LOL1XIeDkHe/rHcnbpm4fC9FnF6rkPByDvf1juTt0zcPheizi9VyKYujkKh2S4HKpB67l7DXR360W5vRalcDUuJp7L2n9DK9VmsWJZ0T6HOkmVJ4rryYJceU3fDOJGWIzBk4I1GtKE0ippplNMcqYrmjouFFa5oc0hzXAFpBBBBFQQRiCM1UWCtAEAQBAEAQBAEAQGrNbus4SbXSso4GacKPcLxBBHa8jAZYnIEDTFjWWa8NGqXk7Q2rzU37Tq4uP7vwi6qp0u5Bgb1YVh9VdUVC72xZb3v9vHCWmphsNpc40A/dAsOCBxxaMJslVVS6aU5s13JflyIE6Tn7v836LP7Av3cDUn0tiv1Sv8vsfPCc/dj2v0XvYF+7gefFsf8AS/y+xeSNqRYvJhCnnFxA91/qVmbTy5eMXAkqG16ys1y5GrNxNL21+V5LtrnisNmxQ33d7E+oVFMSIGiriAN5NF6k3qRbmTIJcOlG0lm3cWMW2YDfLr0AntFyvw0s17CLm29QS3c5l/gm/bVxLZ2kkLIPPqHerioZmaMGLpVRp6oYn5LmfBpLC81/U3vXvYZmaKV0rpf2Rei5nozSGCcdodI7qql0U1F+DpNQxY3rxXK8u4FpwX8l7eg3dhVmKRMhxRISLWo53yTF56ve4u1aJAIelEUmh2QCcgbl7DdfrLc1xqBuWr3k9RAxdIntJa6FQjEbX6KQhoYYleojUZvSibKjcEcm5rZpfYo8Jz92Pa/Re9gX7uBb+LY/6X+X2JqzZvhYYfSla3Y4Giwp0vq49E2ezax1lOpzhuvv1eDuLpWjPKeEFdmt9K05t69ud15b6yHT0L9d1924s7Us5sZtDc4ck/A8yuyJ7lPcR1qWXLrpdz1RLB/TwMh1Vax32fEEnOk/RiaMcbzBJOI3wzmMsRmDNQRqNXo5rUU8ynmOXMVzR0VDiBwDmkFpALSDUEHAgjEKosFSAIAgCAIAgCA1drc1mtkWmVlHB024cZ1xEEEYne8jAZYnIEDStj2W4u4aPVz3EuG1UmpNS51cXE3/AK4RlVVX9yDDM3iwrC6u6oqF3tkOW978ls8cJeZmGsaXONAP3QLCggcb0UbNU1MunlubMdyRZaNaPzFrzOy2rILKcI/JgP8Ak85D4BZFZWSbMk6UWuJ4LN8jm9o2hNtCbe9UKwWX3M7010tlrKgiQs5jeGaKOfQO4MnEmvLiHG+4digbNs+faMztdU3ovZhfyXvxMKKJQ92HE1tZtjFx4WYJc5x2qEkkkmpLybySb/etknVShWhKw/MDarI6O3pTqteEPPl65E+0AXC4KPbvNxhhUKuS1FEeM1jS5xoBiVVDA4nci3Pny5EtzJjuSIUWlMTEQQpSG5zjhst2nHnoLmjnPYs3qJMiDrJ8SS8bkaXXdJp0x6FKtFZvW+S4+Rltj6nZ2PR85GbBB8n+a/oNCGj1OPQoio6T00ruyINLgufBGvzOunRaU2Jt73eZnZ2p2zYf8zhYx/G/ZHqEMNPaVCzuk9bH8l0Pgr/e88UmEnpbV/ZbBRsnCNPOBf2vJJWBHbNdG73Nflq9rivq4cj1doPZp/5OB6obR7lQrWrV/qxeo6uHIsJrVjZL8ZUNP4HxW9gdTsWRBb9oQf6l/ik/oeOVBkY5aupOUeCZePFhHIO2YjeinFd2lSUjpXUQ/wA2BRLdqf1XAochbDBLd0FtOzgXgcLBFSXQ6uAAzcwjabdiQKDep6ltehrnovuxPY9Xo8H+ajJpq6ro3/Ci1ZYr0LKy7abF4ruK/dkejuV6fSxS9a1o3OyrelVjUuNaMfB+HL3JVYpsBFW5ZYit2mjjjDnG7uWVTVHVu54EBblkKsl9ZLX8RcVlyLa0dLo8eRhSL2g8G8EP8pzWt2WQ3DOhJv8A6d1TelWdKk1UVTC8VhsTxb8+Zz1acTUtLXfd9iWkJfg4bWbhf0m89tVhzY9ONxHVbPpuzU0EnJccXxLhWzMMd0mjOZEhuaaEA0PrUjRQqKCJM0zpNOjk1EmZLdzSevzJOybSbGbueOUPiOZYs+Q5T3E5ZNrS66XlGsV9Vu9sD7atmtjN3OHJPwPMkie5T3Htq2VLrpdz1RLB/R7vYyTVTrIfIPElPE/R60hvN/BE++GezHepmCNRq9HNainmU8xy5iuaOh2PBAIIIIBBF4IOBBzVRZKkAQBAEAQGsdbes1si0y0qQ6bcOMbiIIIuJyLyLw3LE3UDgNJWRZji4xo5LnuJdxiSak1LnE3lxN9/vwjKqqv7kHqbvYVhaF1RULXshy3vfktnjhMTEdrGlzjQBYUEDjdyNoqKiXTy3MmO5IjtHrDmLXmeDh1ZBZfEeRUMacz5zzfQfAErJqqqTZkjTj1xPBZvlm/rcjm9pWjNtCbfhCsF9XvNn6b25AsSSZKSQDYzwdjAkA3Ojv3uNKCt1RubRavZtLNteqdRUfKvxQrdnzd5hRxKXDcjVNh2aa8NFqXuvFbzfftGuJK2upnr+XBgvy42/o/Y3VpVM9d54LLf45ZeOE4sE20ICHs+zItpzzZaGdloJ2nYhrW8t5GZyA3kC6tVmTqiXQUrnx4+7eC5nN7bro6uqctPuwu5eWL5bjobRrRuWkYQhS7A0XbTje55HlPdmceYZALnVbXTquZpzX5bF4GBDCoVciXWIVBAEAQBAEAQGp9amrdj2PnJJmzFbxo0JuDwMXsGTxiQOV047bYduxQxKnqHfC9Sb2bnu9vDCxMl3d6HE17YNpcK3Zdy24843rYaqR1cV6wZvlgWq6uU5cx9+His/o/uSqxTYCzh2bDEQxacY9QOZHOVec+NwKDYRsuyqeCqiqku8/RPa1ve1l4rJJBAY1pZymdB94UnQfKzR+lv82V4P3Mx1laAPknfTJIHgK1e0X8ET74Z7MFD2NbMNXD2eo+fPP7/APJrsEcymmKbKdzRC2VaTYzdzhyh8RzLMnyHKe46LZVqy66XetUSxX1W4+WtZrYzdzhyT8DzJInuU9xTa1lS66XlGsH9Hu9jKNU+sp8k8SU+TwFaQ3n7InInOGezowmYYlEr0c1nyJkiY5cxXNHQrHAgEGoN4IzBzCqLR9QBAEBrPW3rMbINMtKkOm3C83EQQRc5wwLyL2tPSbqBwGj7IsxznGPHJc9xLuMSSSTUvcTeSTfeo2qqr+5B6m7WFYWjdUVC17Ict735LZ44TMeM1jS5xoBisGGFxO5G1T58uRLcyY7kiMsKx5m1pkQoQ2YTb3vIq2G0+U7znG+jc+YAkZVTUybNkdZM1t4La3kt2b+yOb2naU20JuUCwX1e/wBsDoKyrMlbMlC2GNiFCa58RxvLtkVc95zcae4CgAC57UVE+0Ki+LXFE7ksskvzeYqSgRzzMzr7RnYkzG5NahuIDRcxg5gBfvv3rocEqGhpYZMvHPftZI2FQdsqdONdyHW972L6v7k2sI6OEAQHpqbnmQLVeyIQDFZEhMJ87ba8CvOGHpNFR0ilRTqBRQfpab8LmvqconQOVVTIIsb2uJ0CufFQQBAEAQBAEAQBAc4af2SLPtV2wNmFEpEYMg2ISHDoDg6g3ALpFlVLraBaXzQ6n4rD1V3EuWdUdkrYI9l9z8HqfPyLpWzqIQBAEBjWlnKZ0H3hSdB8rNH6W/zZXg/c6nLA5tHAEEUIN4IIvBGYXKtJwxXrEgTQ+srQJ8g8zcmD9HJ4zRfwRJwO9hyOWByJ36xrYhrYOon/AD+/3/5KJcyZSzFNlO5r89CIsu0Wxm1Fzhyh8RzLKnyHKe46LZdqS66XetUSxX5sKLXsxsZu545J+B5vcqqeocp7i3a9kwV0u9ao1g/o93tjmnleqbWW6TcJGfcRArswojvsicGuP3ZyPk9GExDEolejm06THJjcuYrmth0G1wIqLwcFUWj6gCA5e1o6HRbMnOH40aXivL4cR5LjtEkuhxHG/bxIJ5QvxBpRHDpQuEv0s/qJ0M25O533M8pOabEYHNwPYdxUHMluXFos6rR1cuqlKbLep8Hky1tqzzFZQHjNvAyPMe9XaacpUWvBmBbVmxVsi6B96HWlse7k9hl2pXTCFC/0EZrYbnPJhPoG7b3G9kQ+dgGk40Dd1YrpJZkyb/1Ut3pLWslmt2frmc7ltwNwRK5/XIyDXrbJhSLYDTR0w+h/oh0c6n93BjoJUZ0XpetqnNeEC4vUuF5VOiuhuNZWHLbEFu93GPrw7KLaKqZpzHu1HQ7Cpez0UC2xd5+eHC4kFjkwEAQENbNluc4RYRpEFDcaE0wIORCzKaoUK0I8DV7dsSKpfXyPn2rP7+6Mx0V1xxIQEK0IbomzdwrKB/8Aew0DjzgjoOKhq7oxBMfWUsV1+x4eT2eGs0txxy3oTFc15M2NZmsGzI44k3Dad0Q8Ef8AyUr6qrW59i10n5pbfhr9ry4pkL2mQwJuG8VY9rh+FwPuUfFLjg+ZNeRVeeyoPQgCAIAgCA1B/wAQFmueJSKxpdThWOoCTfsObh0P61uHRSfDC5sETuwfun9DHnrBmtxak39wfYid62Xs9P8Av4onl0pq0rtCH0fM+/xWb+4/JE7152en/fxR78VVf7IfR8x/FZv7j8kTvTs9P+/ih8VVf7IfR8x/FZv7j8kTvTs9P+/ih8VVf7IfR8yxtIzEYguguFK4Mfn0rIk9TKvSi4oibRtKbXRQxTEldlf9WzrNmAXI3ieGIaydMIUhLkENiRooLYcJ14INznRB5g3eVhvImrFsyZWTlFe1DC7217Lf7YlqZGoUaH0cs91eFdcL9kC6tczTLmW91k9XdWjZejdlxqJVcepbFnve7LPHDHIiVHG6NpK9kDDkYtpTbJeVYHONwdgKeU95yYP3eaKZpZLlwa9pza3rRl1lR/DWqHVftf2y83tOqNFLEElKQZYRHROCaG7biSScTQE8VuQbkAAskgyWQBAWFuWRBm4D4EdofDeKOG7c4HIg0IPMgOXtKLAj2POGFEq+C++E+l0RlcRue3At+BBNifIU2HeStlWpHQzb8YXivqt6+xfQYoc0Oaag3gqFihcLuZ0yTNgnQKZA709pE27Ze39ZD5YxpnTdzhZlLUaPciwNdt6xu0QufJXfWKzXP3wyLbSHSePaAlmRzV0Jph7db3bThxnc9A0HfSqu0tBKo3Mil4Ra7srkaPLTnTIYM2l6syEBRp15JJXI+oehAEAQHhMykOJy2h3v9RxCrgmRwfKzFqaKnqVdOgT9/XFEZG0chHklzeojtv7VlQ10axV5BTui1LFrgicPFcdfEtXaMnKIPW2nxV1V62wmBH0Sj/TN9Yfuyv8Ag8yOTG/M8e5U9pkPGDgixF0Vqv0xw8eTH8KmjjHPtxD8E7RTrCDgjxdFavbHD6vkDYkc4xu1ydrlLCD2LnwpP/qLiUiwIowi/wCS97ZLf6R8Jz/6i9GVtsqabyY5H97x7l46infzQcEURdFapfLHDx5MuGRLUZyJuMP6Y8UfEK24aGP5pS/tRai6NV8ODT8G/qkSEvppbkH7Z7wMnNhxK9YLu1Y8dl2XN/Ql4Nr7GJMsi0Zavct+Vz9rycs/XVNwzSalob/6dqE7p420D1BYM7orTxq+TMa8bnyMGOKZLejMhue9Xe5nNg61bNmKB0Qy790YBo9sEtp0kKBqujtbI1qHSX+3Xwx9z2GbCzN2OBAIIIN4IvrXcoNpp3Mun1AEBA6Z6UQbPlzGiXuN0KHWhe7IcwGJOQ3mgMhZtnTK6cpcOpbXkvzBFEcahV5z0Yka0Jh0zNHaqegXYMaMmj931K6HdKo5KkSVdd+XveStiWRFWTOunLuLi8vDP0zunQFgHQkklciCtGYiTEVsrLNL3vcG0bi4nyRzbz8FJUlPd34vI0jpBbOm3TSHq/U893hnnhhj0Vqx0Eh2ZL0NHzMQAx4g7IbK+S3tN+4CQNRMzQBAEAQEHplovAtGWdAjClb4bwL2PAuc34jMVCA5hmpSPZk0+Vmm0occiDyYjDm09+BBCxKmn6xXrEn7Eth0cfVzP5b4PPmvMmga3hRB0ZNRK9YELaNlfWsisHltLx/cOMPis2TUdxy4sndyNYtGxkqqCqkr9ULiXmu9z9cybWEbQEAQBAEAQBAEAQBAEAQBAEAQFMSGHCjgCNxFV6m1rRRMlwTIdGNJrJq8i5uwIT+TxDzYdXdRZUusmQ46yBq+jdJOvcvuPdh6crj0sLSS0LKcODdtwa3w3Vcw330H2bucU9apqqGktGHvK6LPb9/zA1CtsyqoHfGr4c1h9vzE3roXpjL2jC24R2YjacLCcRtNP+5u5w7DctDtKzJ1DM0Y9aeD2Pk9xjwRqJaiR0gtqDJwHx47qMaMM3E4NaMyf3cCVj0dJMqpqlS1rfBZs9iiUKvZzna9qx7VmjGjcWGLmtBuY3Jjd5OZ/QLpEiRJs6QpUvHPN5vkZdlWZHaE6+LVAsX9Fv8AbHIlobA0AAUAuAWG2272dJly4ZcKggVyWwhrctIj6qFUvdQGl5vwaKZlZtJT6XfiwNX6QWz1KdNJfeeLyWXi+C34bv1PauhIQ/pEy0GbiDDHgmnyB+M+UfUMy6UNENloAgCAIAgCAxDWToPCtOX2bmx2AmXiHI+Y6l+w7PdccqEDnGRjRZWM6VmmljmOLSHYtO45EHIi68ZFYFXTaXfhxNr6P2z1TVNOfdeDy3eHt4YTyjDewgCAIAgCAIAgCAIAgCAIAgCAIAgCApewEEEVBxBRNp3oojghjhcMSvT2EE2JGs+YZMyri2huxIvxY8ZtI/daFZ7UutkuTOX5mt5z22rIdDH1sr5HweXhk/LxvtK9Jpi15gVHBwWchlahtcXON204/pvKs0NBJsyTq1xPF57tyMGhoptoT1BDqSxeS55L6Xl5LQGsaGtFAP3UqxHG44tJnS6aml08pSpauSLC27U4Juy3lnDmG9ZFNT9Y73gRFt2uqOX1ct/xHwWfI2bqV1cGHs2hON+scNqWhu8kH7V9fKPkjIGuJGzMJXHOYonE73izcyHgQBAEAQBAEAQGudb2rwWhC4aXaBNwxxcuFaPs3HzsdknO43GoA0VYlouqYMYFr2ktG1UGouLXA4EKMq6e7vwm89H7Z6xKmnvXsee578s/HGcWAbaeMxNNZTbNAcCcK7icvWq4JcUfymLUVcqnu613J7dl+V+zzuPRjw4VaQRvBqqWmtTL8uZBMh0oGms1rKl4VhAEAQBAEAQBAEAQBAEAQBAEB5TMAPaWuwIp+qqgjcESiRj1NPBUSopUeDX4/LE85CTbCYGt9Z3neqps1zItJlqgoZdHJUqDzebzPK1bQEFtcXHkj4nmVUiS5sV2wsWracFDK0nrieC+vgvsZXqc1dumogtCdFYQNYLHD+a4eW4fdtOAzI3Chm4YVCrkcxnTo50bmTHe3tOgl6WwgCAIAgCAIAgCAIDT2urVwYwdPybfrm3zENuL2tH8xoHljMZjnFHD1Np3o1XYdqcKNl3LH5hv6d6iKqn6t6UOB0Sw7YVXB1U1/wARcVn45+vhJR4TXtLXCoOIWLDE4XeicnyYJ0ty5ivTMPtGTfAfcTQ8lwu9RpmpmTNhnQ6/Q5raNBOs2d3Ync8Ilq8tW1GR2foxa8SE2NAaY0Jwq1zXwn9IIc7aBBqCCLiFHTq+z5cxy5r0Ylsaa+wlWtaEC7sxvxufveecWStaHc+Ujnn4B5HW0UXsM2z4/lmr+5fUy4OkdoQ43Pxh5XFs+fnWcuXcOmHEb71dUmmi+WPii9D0pq180EPo+Z4eEr84Y6yFX2CHZEXV0sm7Za9WVDSc/d/m/RedgX7uBcXS2LbK/wAvsVDSffD/ADf+q87B/u4Fa6XLbJ/y+xWNJmZsd1hedgizLq6WSdst+qKxpLC81/5e9U9gjzRcXSul2wRcOZW3SKCcnjpA+BXjoZm4uw9KKJ4qJeKX0bPVtuwPOI/td8AqHRzcuJkQ9IrPeMd3/bFyLhlpwThEb6zT3q26eYv0mXBa1FHhNXm7ve4uWPBvBB6L1baaxM6CZDGr4XetxUvCsIAgCAt56cbCYXO9Q3ncFclSnMi0UYddXS6OS5szyWbyL3VjoJEtaYMxM1Eqx3GxHCEXiEw5DziL795qJuXLUuHRRy+sq5lVNc2Y9b4LJHS8GE1rQ1oDWtADQAAAAKAADAAZKsxStAEAQBAEAQBAEAQBAEBoLXPq7dLvNoSTaQydqYY0fy3H7Ro8w5jI34Hi+RQqJXMuSpscqNRwO5raYdZFoiM3c4cofEcyhaiQ5UW46XZFqQV0q/CNYr6rc+GBcTkq2Iwtdgew7wrcuY5cWkjNrKOXVynKmLU+DzRToJpXFsmZMOLV0tEI4RoyyEVg3jMZgUyBFVp2fLtKRpQao1g/o93tjmc0q6SbQTnKmYZ5rM6AjWxLsgCYdGY2CQHCIXANIdhQ51yC57DSzopvUqF6WF2080ldeYDa2uiRhkiBDix6YOoIbT0bXG62qfkdFqqNXzIlDxfDVxLLnw7CHbrzaTxpG7P68HsMILM+EmsJ3+P/ANFPX7iYs3WzZUY0jQ3wed8Nr29bKnsWHO6OV8rXLiUXg7nxu9ypToXiZpIwZCZZtwmS0Zhza2G8dBuuPMVCzY6uni0Y3FC97aLq0XgfH6J2ecZKV/7ML5UVpViwmxf3PmNCHI8YmhNmnGTl/VDaPcFcVq1q/wBWL1Z51cORZxtXFlOxlGD+l0Rv+LgrsNuV8OE1+ifujzqociyi6p7JOEBzeiLF/wBzir8PSO0FjHf/ANq+iPOpgI2a1K2e7kRJhnNtMI7WV7VkwdKqxfNDC/J8zxyISDntSMRtXS04K+SIjC3rewn/ABWfK6WQRap0r0d/B8xDLjlvSgiufoYZa0tO2dFbCnGVa69jgdoOAuJY7Ol1Qb7xhUKap46WuluOnetbOa+uBNUPSCpp41DUPSh4+u3z4Em01FQsV6jf4YlEk1gz6hUecxHaxpc40AxVUEDjeiixUVEunluZMdyR4aF6LR7Zm6Xsl4dDFf5rT5La3F7qfHAUU1JkqVDcjmNp2jMrp2nFqSwWS55nT9lWbCloLIEBgZDhtDWNGQHaSTUkm8kklXiOLtAEAQBAEAQBAEAQBAEAQFMRgcC1wBBBBBFQQcQQcQgObNamgcSy4/0qVB+ivdcLzwTjjDdvafJPqN4BNEyBRw6MRkUtVMpZqmync1+XMjLPnGxWBzfWNx3KEmynLiuZ1Cz6+XWyVMg81k8im0pFsZmybj5J3HuXsmc5UV6KLSs6XXSeri1PY8nyzX1uMfhQJiIWyz3u4OEXODSSWt2sS0YX9/OpGKOTAnPhSveq/a7s/A0Omsaom1Tpo9Wjrb3ZrO/YTstZMFguYCd7rz24epYEdTMj2m8Uti0VOrlAm84tb46l5XFyZdnmt6grWnFmZzpZLVzgXoi0mLGgv8gNO9t3Zh2K9BVTYdt/iR1RYVDOXyaLzh1fbgWMCDNyT+GlIr2kY7ONNzm4PHMQehX4oqerh6ufCn4/R4o1av6O1FNfMkPSh4ry2+Xobg1c6y4c8RAmA2FM+TTkxKDya8l34fWNw062LBjpP4srXBxXjmt5Cy5ulqeJsNa6XggCAojRmsG09waBiXEAdZXsMMUTuhV54YnbesqzJYGscRXZNg/WV/uHEHrcFL01hVs9/JorOLVwx4FDmwo03plpTHtiOwBnBwYe1sDGm1SrnnMmguyp0k7nZ1nyrLlO93xRY+WxF2ko51fNUEtatr2L8yLxjaAAYAUHqVhu93nUYIFBCoVglcHvABJNALyUSbdyEccMELiidyW0irIsuYtabbLy4owXuccGNFzoj+ugHOBmpmmkKUteJza2rWirpl0PyLBZ739Ml5nT+i2jsCQlmS8u2jW3uJxe48p7zmT2AACgACySFJdAEAQBAEAQBAEAQBAEAQBAEBb2jIw48J8KMwPhvBa9pwIP7xyQHL+nOicexpvi1fLRCeCec25sfkHt3545kC1OlKZDczPs60JlFOUyDDas1+YM9JaO17Q5pqD+6KEjgcEWizqFNUy6iUpst3pnpsitc9/79apv2F3RV+ldrPqFQQBAEBBW1ZZBEaDUPBBIbUGoNzm0vBB3LOpqhXdXMw3+xqFvWJp/9RTw97bCtu9b888ccZxmse26AB2AAqYLKmmZq3FYLsOy777v8nzNchoK+LCVF/a17nk7Te3XfbOHRDgN/wBiqVk2VD+jjFzLqsm0ov8ATfBFpHte2YvLmozeiKWdkMq9DTWbL+WWv7b/AHL8HR+0Y8Vd4xL6XkfFsSPFO1GjbR3kueetyyIauVLV0uG5eS9jMl9FJ8X8yYl4XvkXMvo9Cbyqv6bh1DvVqOtmPDUS1P0YpJeuZfE9+pcOZKwobWijQANwuWLFE4nezYJUqCVDoS0kslqK14VkFEEaemGSkq0vL3UFMyLyScmtAJJ5qqVpafQWlFiaBb1s9pi6iS+4sXm+S445HSur/QyDZksIUOjojqGPFpe9wHY0VIAyqcySc01kydAEAQBAEAQBAEAQBAEAQBAEAQBARektgwJ6XfLzDaseMRi1w5L2HJwPcagkIDl+3LHmLIm3QI/Ghm9jwLntye3cciMsNxWPUSFNh3kxY9qxUM3XrgeK+q3+68iThvDgCDUG8FQzTTuZ0uXMhmQqOB3p7SpeFYQBAEAQBAEAQBAEAQEFa86+I8S8AF73kMo28kuNAxtMSTd2KRpKf9cXlzNM6Q2zjSyXuif/AI8/TM6A1V6vmWZB24gDpuIBwr8dgXHgmHcDSpzI3AUkTTDPEAQBAEAQBAEAQBAEAQBAEAQBAEAQBAY3p5ohBtOWMGJxXjjQYgFSx+/nacC3MbiAQBzQYUez5h8pNN2S005hXBzTm12P7Kw6qn01pQ4mx2DbHZYupmvuPg+T2+uZOBRJ0JO8i7YhxgNuC4gjlNxqN4Bz5v2cmnilt6MxeZBWxKrIIevpI3esYcdWaTv15rb44xUlbE087LG8I6hNAwuNBiaNWZMpZEK0oncvHmaxL6TV0Op3PxXK49n29GYaRIVDuIc3sKtqjlxa4IvZmVB0rnr55a8r1zA0nP3f5v0TsC/dwLy6Wxf0v8vsPCc/d/m/ROwf7uA+Ln/S/wAvsfBpFEcaMhgnIXu7AvexQQ64oi3F0snP5Za9W+RVOzs8xm2+C6GwmgcYbwK3mgLrq0Bu5l5Lk0scWjDFe8r19DEmdJq6Jarl4Lm2eVl8PMOq+I4MHKodmv4RRVT+qkrurWZVl9vtOZfNmPq1jc7r92q7zyXkZM1oAoLgMFGN362bxDCoUoYcEQ9u2rsDYYeOcT5oPxWZS0+m9KLA1u3rZ7NC5El994vJc8sscjceprVv9DYJyab/AKp4+ra4fyWuG7KIQb8wDTMqWOfm1UAQBAEAQBAEAQBAEAQBAEAQBAEAQBAEAQGD60tAWWnAqyjZqEDwL94xMJ/4TkfJN+ZBA57suafBiOlpgFj2OLaOuLSDQsPw/wDij6unv78PnzNw6PWzo3Us56v0v/x5emROqNN2IG0ZaJLxWzMs4scw7VW4tPnDmOY+BWfJmQToHJmq9PVr27jR7fsZym6qQtW1Zb1uzy8MN7avNM4dpQKmjY7ABGh+57K+Sew3bidEteyo6Cb3dcDwf0e/3xNelx6SMndKQzixh6WjuUUpkawb9Su4+NkoQwhs9lvcjmxv9T9RcjytOfgy0F8aK4Q4bBVx9wG8k0AGZIVciRNqJily1e2G0leznTSnSCNa81tGrIDKiGzzWnM5F7qX9G4LpFFRyrMp9Fa4ni83yRds6gmWhP0VqhWLyXN7C+gQWsaGtFAMFjxxOJ3s6XTyJciWpctXJFjbNpiC2gveeSN3OVep5DmvXgRVs2tDQy9GHXG8Flvf0zfmbA1KautottGdbWvHlWOzzEdwPW32vNKmUklcjm0ccUcTiid7e03ivSkIAgCAIAgCAIAgCAIAgCAIAgCAIAgCAIAgCA1frj1cCeYZqWb/AKpjeM0fbNaMP6wMDmLjlQDS1hWoXfVRLni4VxNMjzhRVVT6L04cDfrAtnr4VTzn31g81zXH1JkhYRs7SauZBiJGs+YbMyp2aHpF+LHDNp/dDQrPulVklyJyvv8Ay9bzntt2RFRzOukruPg8vDL0yv6F0N0og2hLiNDucLosOtSx2YO8Zg5jcagc8tKzplDOcuLWtjzX5iiKgjUSvJmYjtY1z3uDWtBc5xNAABUkk4ABYMEEUcShhV7ewqbuOedYGl8S1ZgQYFRLQySwGo2iLjFePcMgd5K6LZVmwWbJ05nzvH/1X1zFNTTa6cpUv/hZv83FElKNhMDW+s7zvKTJkUyLSZ0uiopVJJUqWvPN5s87Tn2wWbRvJ5I3nuVUmS5sVyLNp2jLoZOnFrbwWb5ZsyDVFq/daEX6bONrLtdxGkXRXNOFM4bTcciRTIqbggUC0UcwqKiZUTHNmO9s6KAVRZPqAIAgCAIAgCAIAgCAIAgCAIAgCAIAgCAIAgCAIDSeurVxXbtGSbR4481DbnS8xmAYEYuAx5WNa+NX6mVQxOFqKF3NGubFtMRW0PLGPPzhQ9TTuW71gdIsW14a2Xox/wAxY796+uRIxGBwIIqDcQsdNp3omZkuGZC4I1ensImyLUj2VNCNB40M3OaTc9ubHbiMj+oWZPkSrRkOVMxzyeaObWrZkdnzr4dcDwf0e/3xzJ7WNrBdaOxLSgc2AdkvrcXuoDsu3NafUSK5BYFkWNDQJzp1zi13blu3v21ZmDBBMqZilSle2RtmSDYLKC8nlHee5ZE+c5sV7wOkWZZsuhlaEOuJ4vN8sj1nJpsNhc7AdpyAVEuW5kWijIrKuXSSnNmPUuLyR7audDYtsTRiRqtlYRHCuFRXMQWHecScga4kVm5UpS4dFHMK+umVk5zZnkslkdNyksyGxsOG0MYwBrGtFAA0UAA3UVwwj1QBAEAQBAEAQBAEAQBAEAQBAEAQBAEAQBAEAQBAEAQHPGt/V4ZGJ9Okm0gF1YjGi6E5xxAyhuJpTAE0wIApihUSuZdkT45ExTJbuaMasu0GxmVFzhyhuPcoWfJcqK7YdOsu0pddJ01qiWKyfJ7C4mYDXtLXCoKtwRuB6SMypppdRLcqYr0y0sqy2wQc3HPmyAV6fUOb4EdZVjy6BNp3xPbu2Lnm/IvY0UNaXONALyVYhhcTuRJzp0EmBzJjuS2ljoto/HtmcEJlWQWXxX0uYyuJyL3UoB8ASpqRIUqG7acztW1I66bpYQrBfXxf2OorEsiDKQGQIDAyGwUaPeScyTUk5kq+RRfIAgCAIAgCAIAgCAIAgCAIAgCAIAgCAIAgCAIAgCAIAgPOZgMiMcyI0OY4Fr2uAIIcKEEHEEIDmbWVoREsiZEaBV0rEJEMmp2SbzBeegVBOIG8FW5stTIdFmXRVsyknKbL9M1kW0lNtisDm+sbjuKhJkty4tFnUKKtlVclTZb+zyZ7ONLzhmqErzJiiUKveBDScpHtOaZKyragnHIAcqI85NHcMSApimp+rV7xOdW3bDrI+rl/y1xefI6d0O0XgWdLNl4AwviPIve8i97vgMgAFlEATiAIAgCAIAgCAIAgCAIAgCAIAgCAIAgCAIAgCAIAgCAIAgCAsrYsuDNQXwI7A+HEFHNPYRuINCCLwQCgOX9L9G49jTmw6r4ESphP89oOByD21FRzjIhWZ8lTYbtpJ2XaUdDO0lrheKz+62EbNTESbislpVrnuiEAAYuJyvwAxJN1xrcFj0tNod6PElbctxVC6mnfc2vPd4Lbm+PSOrfQeFZkvsCj476GPE3nzW57Db6b7znQZxq5lyAIAgCAIAgCAIAgCAIAgCAIAgCAIAgCAIAgCAIAgCAIAgCAIAgIbS3RqBaEs6Xji43scMWOAOy9vOKnpBIwKAxjVbq3ZZjXxIpbEmXlzdsVo1m1xWsqK1IAJPqyqQNgIAgCAIAgCAIAgCAIAgCAIAgCAIAgCAIAgCAIAgCAIAgCAIAgCAIAgCAIAgCAIAgCAIAgCAIAgCAIAgCAID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47" name="AutoShape 23" descr="data:image/jpeg;base64,/9j/4AAQSkZJRgABAQAAAQABAAD/2wCEAAkGBxISEhUUEBQVFRUVFBIUFBQUFBUXFBQVFBUWFhYUFBYZHCggGBolHBQUITEhJSkrLi4uFx8zODMsOCgtLisBCgoKDg0OGxAQGywkHyQsLCwsLC4sLCwsLCwsLCwsLCwsLCwsLCwsLCwsLCwsLCwsLCwsLCwsLC8sLCwsLCwsLP/AABEIALcBEwMBEQACEQEDEQH/xAAcAAABBQEBAQAAAAAAAAAAAAAAAgMEBQcBBgj/xAA/EAABAwIDBQQIBQMDBAMAAAABAAIDBBEFIVEGEjFBYTJxkbEHEyJCUoGhwRRDYnLRI4KSosLwM7Lh8hZTY//EABsBAQADAQEBAQAAAAAAAAAAAAABAgMEBQYH/8QANREAAgIBAQYCCQUBAAIDAAAAAAECAxEEBRIhMUFRE2EUIjJCcZGhseFSgcHR8BUj8QZisv/aAAwDAQACEQMRAD8A3FACAEAIDhcBxQDbqlg5+GfkhKTfIjTYpG3U9wUOSXU1jp7JckVtVtQ1vZjce8gfys3dFHVXs22XVIparbqUdmBvzeT5BZy1SXJHfXsLe9qz6fkpa70i1g7EUI7w8/cLP0vyOpf/AB6HWbf7I87WekvFOTom/tiH+4lPSpdkT/w6V3+f4KWo9ImLHjVOH7Y4h5MT0iQ/5FC936shP23xM8auX5EDyCjx5dx/zKf0kaXajEHcauo+Urx5FPHl3LLZ1S91EV+LVTu1UTnvmkP3UeNLuX9Bq/Svkhs1s54yyHvkd/KjxZdy60da91fIQZpDxe//ACd/KjxZdy60kP0r5HC554ud4lR4su5b0WP6V8hyKeRvZe8dziPIqfGn3fzD0db5xXyRKixmrb2aicd00g+6eNPuyPQav0L5InQ7WYg3hVT/ADeT5qfHn3KPZ2nfuImR7b4oOFVJ8w0+YTx59yr2Xpn7n3J1P6RcVb+eHfuiiPk0KVqJlJbH0z5Ra/dllB6U8RHabA7vjcD9HKfSpdkZvYlD5N/T+izp/SzU+/TRHue4fYq3pT7GT2FDpN/L8lpT+lS/bpT/AGyg+bVZapdjCWwpLlNfItKX0kU7u3FK3/Fw81daiHmYS2NeuTT/AH/Ba022VI/3nD9zHfZXV0H1OeWzNTH3fqiyhxiB3Zkb88vNXUk+TOaenth7UX8iVHO13ZcD3EFWwzEcUAEAIAQAgBACAEBx7gBc5AZkoEsnn6vFg52XAcP5WMrOiPTq0bisy5kWStvzVHI6I04IctTfiqNnRGvBCmcqM6IogTRgqjR0wk0VlVTBZtHbXaylrKAFZs64yTKGsoLJkOBWPhsrZM3WJ3EyRuBuJkncO7ijJO4G6mRuhupkndO7qZG6daxMk7pJihQq0TYaRSVJTKNAOiiQgdZSKSCTHTBSUaJcUAUlGiwpowrIxkX1AFpE4bj1GH2XTB4PE1Eclyw6+K2PPFoAQAgBACAEAIDwG0+1jXuMUJ9hp9pw94jkOgXFdfl7qPptnbJcY+LYuL5Lt+SibivVYeIeo9Idkxpre04C/C5A81ZTbM5aeMeZwYsHC4cD1BB8lDkTGhPkJOIKN81WnG3VyjeLKgYkqrqu8aRqwNzts3edYDUpgsrIp7pQ1NbG7s3PW1h9VTgdSUiGY2HiPqoyTuvuOsjiHuN+Yv5qxnJDzZmDgGj5BWMmOCrb08AhTAGqb08AhKG3yMPIeAUGiI0kcZ91vhZVLojuhZyHgULDkJYOJI7wpKNMtaVrXdkg9x+ysZN45kxsSFcixGgyDmG2XHqgyRJMR3D/AFI3DqHAj5ZJkncb5NC2Y5FpIPk0/dTvIh1WeX+/Yn4bi8Uj9xm9cNLsxbIEDXqrJ5MJxceDPS0Uq0izhuiejoJ1vFnk3QLqGccCtlI86dZJY/l4HX/yrmHIWgBACAEAIDMfSXtvu3paZ2fCaQHh/wDm066n5Lh1Oox6kf3Pq9h7IUsai5cPdX8v+DOoK0rgPqngmsndYudk0cT5AdSrpMwnZFcFzKKueZ3G/wD6jkApzg4b5PhXDjJ/5t+RYUDhEzdb3k6nVQ22d1dcYLBJ/HFQXwg/GlBhEKqxotNmcdeQ7lZIwlNPgiFUYo9/bJd38EeWUhGEeRGNUdU3TR2pDkc7jwuT0RpLmc9ushWvWeB0RPPGwVHbFHm2bWqXLLFCldzcfkFXx/I5ZbWb5R+o4KI6u8FX0n4Gb2nZ+lCvwDv1KPSfgR/07eyOfgXau8FPpK8i62rYvdQk0rxzPzCsr12NY7XfWP1GzHINCrK2DOmG1qnzyhLpCO0D4K6w+TO2vWVz9mSE745ZdynBv4hNp8ZlZz3xo7P68QpyyjjF+RdYdjUMpDXf03fqzae53L5qywzKSlHjzLmejc2xIyPA8iOh5qXHBnC6M+RGfGCLEXGhVTVMpMRwVoY90W9vAXa3iL6LNqe8scupha9QpJwlw6rBXbJSEVOfEseDfuv9lqjWXHBoVLOrJmVkMlFTbUuoq6aKUkwOlLhzMZks64/T7WYWilhnFKjxIJrmabSV4cAWkEEAgg3BB4EFbKR5k6SfFWrRTwc06MlpS1AeOo4/ytcp8UcM4OLwx9CoIAQHgfSVtt+FaaenP9d49pw/Kab5/vPLTjouXUX7i3VzPe2Nsv0iXi2L1F9X/X/oxQkuNzck5krzT7bJY4bBdwByHFxPAAcSVaKyzG6e7HJN2gxVsm7DALNHDUnm9y0nJJeR5Ep+jxdtr4v/AGEVcbAMh469VjxfFndo6ZRjvz9qXPy7L/dRd1J2HboBqrl3WEjjw8VaKMbpYWCo3lfBy7wbyYJ3jtMA54BNh/zJJtxjlHFqbpQg3FZZ63CMEfLkwWbqvI1GrjX7T4nz+J2vMmeqpNkGDtm68qzaUn7JtGhdSzhwCBvuhcstZa+poqooktwyIcGDwWbvsfUtuRF/gY/gHgFXxZ9yd1HDh8XwDwU+NPuRuIbfhEJ9weCstTYupHhxIk+zcDvdsto661dSrpiyrqtjmnsOXTDab6ozen7FFX7JSN92/UcV6FW04vqXhbfVyl/JQVWFyM1+a9GvVQkdte0+lix8CC4FpzFiuhNPkelXfGxZi8llS7RzxjdDrt+F2bfDl8lbLHhQb3upfYZjUc2XYf8ACef7Tz7kJ4rmWDlBdEM0TPWiUCzxcXHO4tnqhOMk6OayZG6eY23pC6f1jM7xxFw7mgXHgolalLDPIWo8O51y5Z4EnYbaswEQzO/pE+y4/lk/7T9OK2jLHBnTbRvrejz+5pra1abxxOnJKpMWLHA/TVXjZhmF2jVkcdT11LUNkaHNNwf+WXVzPCnBwk4y5jqFTyu3u1goYrR2M8gPq2/CP/scNBpzKxutVcfPoensvZ0tZZx4RXN/x8WYRPvyPc+Rxc5xLnOPEk5kleU228s++hCNcVGKwkLji5BQiZPHEKyq3RuMzuc7e+eXyC0XI4b7o1rxJ/sTafCzFTmaTi8hjepOZt0AuuB6hW3quPJcWeJpHLW6tSl7MeOPsQ12H1AIDqAbqYt5pA48R3hTF4ZldHejwKctK1OLAprLqMl1HI6KdRvE+Eiyw/E6iEWile0aXuPArnt01NvGcUzN6St80WcO11cPzQ790bPsAuaWy9K/dx+7KvQ1voS49uKscWxO/tI8isXsbTvk38zN6CHmSGekCYdqBh7nOH2KzexK+k38ij0C7kmL0hj36cj9sgP0LQspbDfuz+n5KPQvo/oTYdvqY9pkrf7QfIrCWxb1yaZm9FYuWCfT7X0T/wA3d/e1zfqRZc89l6qPu5+GGZvTWroWlNXxSf8ATkY79rgVyTpsh7UWv2MZQlHmiSsipxARqmgjkHtNC1hdOHJlXFM87ieyDXXMfgV6NG0pR9oy8JxeYPDPHYns7JFyNvovao18JnXVr5w4WrPmUclOWnRd6kmso9aq2FizB5LjCsdc32ZrubwDveb36hTk0Uex6FsocLtNweBCgukc31BbA/SgPnjDswY7eDnBebtNtQUkfP62GNR8UUG12zLoHGSIXYcyBy6hNBr1atyfM2017re7Ll0JGym0JsIZDwyjcf8AsP28F62eh6DrTeUepFcm8PBLrZnaH1Um68+w+wP6Tyct6bsPdfI8vaWzvEhvwXrL6o0QHRdp8uYDtfTVLaqT8XnITfez3XN931f6bcuS8nUb3iPe/wAj9E2U6JaaKo5Ln3z1z5/wUxasD0cHCxTkhxyRHxmJ7ZWjfa0jfYeO7fOx+6tKKsg45wzxNp6SU4nqNqMZiqWwCmP9Nse8Rza92Ra4cnAD6rytnaWyh2O32m8fFLr8GNjU7sJSffBQWXpns4CykgLIDqAZnpmu6HUfdSmZyrTGY6MjQqclVW0OCE6KCd0WIuiEnRGgwOCNCcB6sIMCTGEyRuoQ6IJkh1oQ6BTkq60NmDT6KclHWTqTF6qL/pzPA0JLh4OuuezSUWe1Bfb7GE9NCXNF7Q7c1DcpmMkGrbsd/C8+3YtUvYbX1RzT0MX7Lwekw/a+mkycTEdJLAf5DJeZdsrUV8Ut5eX9HLPSWR8/gXzHgi7SCDwINwfmvNaaeGc2MCZoWuFnAFTGTjxRDWTzOM7KMfcx5HRenptoyg8SM1GUHvQeGeHxHB3xGzmle/Tq4WI9GnaMcYt4Pv0K4xScrjoDwW/iRNv+jR+r6Cg2b4nf5FPEiP8ApULr9C/2XLxMzecXd5Jt0C87Xy3q2eTfqvSLVJLCR7/GJ4mQudOQGgfMnkAOZXz2mhZOxRr5m6rdj3UZhQ0TXvMpbus3yWt63uB/K+zgmopN5Pcpq3IKHNl5+IU5Nt06J1JGDTMDhxIQRgGMDdyEl98C+QdlpZelX4m6s4PjdXLRO+TSlz6Yx54LfajZ6Kti3H5PFzHJbNh+41CtbUrI4ZzaHXWaO3fhy6ro0YrimES08jopW2c3wI5ObqCvInXKDwz9C0urq1NasrfD7PsyGYSqHRwOeqKkhpNYYxDSBgIaMiSfFS5N8yldUa1iIsxqC+BBYpK4ObqEYOWQgUGqSMigzVCMnckIObyA6HlSMChIdUIwju93eAUE4OEDQIScMYQCDD1QCDGQpIOAhCjHGx35KSjF/hLqSrJmHVE0BvE8gc28WnvbwWF+lqvWJr9+vzMLKoT9pHscI2kbJZso9W/X3D8+XzXz+r2TZV61frL6r+zzrtJKPGPFF8vIOQiVtCyUWeAta7pVvKZEoqXMonbIR34rvW0pmPo6Of8AxCPUp/0pj0dEmPDqejYZXmwbzP0AHMrN3XamSrj1NqqOOFzPI4jUy1snrJLshZ2W6fy8/RfR6PRx00MderPborjXwXGTEufoLAZADgBouls7oxwhO+hbBpGwOyNt2pqW58Yozy0e4a6Bd2nox60j5Xa+1N7NFL4dX/C/k0Jdh82CAp9pcAjq47Oye2+4/mDodW9FnbUrFhnboddZpLN6PLqu5ktfh74XmOVu65vgdCDzC8ucHF4Z91p9TC+tWVvg/wDcSMWKuDfeEGIKMFt4adEFBbI2YwgyNuiCkjIgsCFcjbn6IMDTihJwuQCd9CDnrFIOiRAHrgoGTvrwhIoTBALEgQkUHIDtghDWR2Hd55eSsmYyg1yLSGkCtgwch8UrdFJXiBpxogyWmFYoY7Mfmzkebf8AwvH1+zI25nXwl9/yct+mU/Wjz+56NrgRcZgr5hpxeGebjHAEBHrqtkLHSSODWtFyT5DU9FpVVKyShBZbLRi5PCPCsrTXz70p3IIzcDkBqdXnRfX6HRQ08fPq/wCDv8J1QxHjJ/75DmNYg15DYm7rG5NH3OpXXOWeR2aTTutZk8tlVdUOw0DYDY/f3ampb7PGKM+9o9w00C7NPRn1pHze2Nq7uaKXx6v+F/Jpq7j5UEAIAQFNtLgDKtlsmyN7D9P0u1asralYsM7tDrp6SeVxT5rv+TKqyjfE8skbuuabEHzGoXmyg4vDPt6L4XQU4PKZGc1VNkxt4UF0xlwUFsjTghGSPKUJGHIMjLnIRkadIpwRvDbpEwV3hp1TopwRvCTOmBvB65ME7wCYKMDeQsThCd5C2zqC2R1syEpjrZULDzZdUIJ1FWlh1bzH3GhUp4MrK1Lj1PSMhuwPGbTwP2PVa44ZOHxFvbr5jZUF0MvKgukWOCYlun1bj7J7J0OncvE2rolJeNDmuf8AZw6yjh4i/cvK2rZEx0kjg1rRck/bqvn665WSUIrLZ56TfBGZ4ricmIS/BCzMA8Gj43auPIL67RaKOmj/APZ83/CPU09Kgs82xb3ANDGZMHAcyfidqV1t5PRrr3eL5jN1U1Pc7A7HmcioqRaIG7GH8wjmR8HmuvT0b3rS5Hz219q+EnTU/W6vt5fH7fE1UC3BegfIHUAIAQAgBAUe1GzzapmVmytHsO1/S7p5LK2pWLzO/Qa+elnlcYvmv91MmrYXxPcyQFrmmxBXmSi4vDPuKLoXQU4PKZEc9VNxpz0BHnqN0XNz3IQ3ghsrGu4KHhczlv11VLxN4/Zg94Ub0TH/AKmmfv8A0f8ARFkeeQKtvR7j/o6d++iPI53wlTmPcj06l8pIjvLtD4FW4dx6XW+Ul8xlzjofBWSRHpEe4j1qndI8c565TukeOHrk3R4531yjdJ8cW2ZRumkbx1kyq4m0bh+OoVWjeNiJMcyqapkiOVCT0WCY0Wj1buy76O5H7LSMuhw36ZOXiLmiW+VRkuojD5UyW3Rh8qh8eBO7ngyrxaunrHhjzuxx8vd/e7U6Bc+l0dWny4831/g8+rTbksLiPNDWtDGZNHiT8R6robyelXXu/EbJVTU9lsHseakiecWgB9lp/NI/2j6rq09G960uR4W19q+AnTU/X6v9P5+xrjGgAACwGQA4ADkF6J8Y3nizqAEAIAQAgBACA8/tZsyysZcWbK0ew/X9LunksralYvM9DZ+0J6SeVxi+a/3Ux+vpnxPdHK0tc02IPmNR1Xlyi4vDPuaboXQU4PKZDcVBqIKDBAqcPJO9FxHu/wAajorrEuDODV6eMotS5F5s/hkVUCA7claPajPG3xN1avH1ltumeWsx6P8Ahnztmj3X5Fq7Yo8nLjW1V2MvRhp2xb+TlZbUj2I9HY07Y2XUK62nWR6Oxp2yM6utpVEejyGH7LT/AA3V1tCruR4MiPJszNzjHgtFr6/1DcsRGk2dfzi+i1Wtj+onNq6siyYDrEfldaLWdpEq25dSO/BgPdcPFarVPui61dyGHYXo4jvCutR5GsdoTXNDTqJ44Wd5qytizsq2nH3uAhshGRBHerYT4o9anVRmuDJMUypg7FMnU8qgtnJeunvY6gH6ZqzKQXDA06ZQWwNOlQYG3SoBsyITk9lsJseaoiacEQA5DMGU9P09ea6aKN71pcjxNq7WVC8Kp+v/APn8/Y1+OMNADQAALADIADkF6J8a228sUhAIAQAgBACAEAIAQHn9rNmI6xnJsrR7Elv9LtW+SytqVi8z0NBtCeknlcYvmv8AdTGsRopIJHRytLXt4g/Qg8x1XmSi4vDPuaL4XQVlbymRSqmx2N5abjkhWUcrB2ukLnNkh/pzNzBblc/z04FXko2RcJrKZ5lmk3U8cUejwnb2LctVhzJBkS1hLXdRbMdy+d1OxLVP/wAPGPm8NHmyqknwLBu29CfzSO+OQf7VyvZGrXu/Vf2R4cuxIp9rKJ5DWzNuchcOHmFlLZuqisuDHhT7F2uEzBAcspBwsGgTLAl0DTxaPBTvS7kYQy+giPFg8FdXTXJkbiIk2AQO9wLWOstj1KuqLKev2Nac4zbouyracl7RlLTroeRxjBHx5SNy5Fevp9XGfGLMoudMsxPOhha4g8l6Sakso+m0t/iVqRNgKho7IyLgP9lvcFVm0OQhz0LDTnoUbGzIpKtntdgdinVZE1QCKcG7W8DMQeH7OvNdNFG960uR4u09q+AnXU/X79vz9jY4ow0BrQA0AAACwAHAAL0D5Btt5YtCAQAgBACAEAIAQAgBACAodrNmY62Oxs2VoPq5LcD8LtWrK2pWI79Br7NJPK4xfNd/yYxieHyU8jopm7rmn5EciDzBXlzi4PDPutPqK74Kyt5T/wBgiKpuIcFJRoakedVbLMnCPYjSFTllXGPYXQThjs7brsj06oU4ZNB2axnhDKc/y3n3h8J66ar5vaeg3W7q1w6rt5nn6vSOPrx5dT0y8Q88EAIAQAgBACAhYpRNljIcOWS2otdc00VnFSRjuKRbszm6WC+000t6tM7dmpqp/E5CzgFqz1Y8Syc5UOtLCGnvQq2NOepM2z3Po+2GNURPVAiAZsYcjN1OjPPuXVTRvetLkeHtPang5qqfrdX2/P2NkjYGgBoAAFgBkAByC7z5RvLyxSEAgBACAEAIAQAgBACAEAIAQFJtTs3FWx2d7L29iQcWnQ6t6LO2pWLDO3Q66zST3o8uq7/kxfF8LlppDHM2zhwPuuHxNPMLy51uDwz7vTaqvU1+JW+H1XxID1U2ZHkKkzZFkKkzbI5crGTZZ4bXgj1ch/a7ToSolHJpXalwlyPa4LtNu2jqj0bLy7pNO9fO63Zby50r9v6/o5NXs/36vl/R6xrgRcG4OYI4HuXhtY4M8nB1QQCAEAIAQEfEKpsUbnvIDWgkkrSquVk1GK4snDfBGZ4Zgs9X62oawBvtPL5DusAaOANszYL7ymhxrUVySO5XVaZRrk+L6LnxIG+XWJ42sqNns1V44sS5ygvIZc5SZNmhej7YEzbtRWNIiyMcRyMnMOeOTOnNdlNGfWkfPbT2ruZqpfHq+3w8zX2tAFgLAZADgAu0+XOoAQAgBACAEAIAQAgBACAEAIAQAgKraLAYqyPclGYvuPHaYdR/CpZWprDOrSayzS2b8H8V0Zie0WCS0cpjmHVjx2Xt1H8cl5llbg8M+50etr1Ve/D911RSSlURvIhTOVkYyZGc5WMWxBKko2WdHiVhuyZt5H3h/IUOKZpXfKHDmuxf4Vi00AvA8Pj5sNy0fLiwrz9VoKruMlx7ovZVRqPJ/X8npqHbKF2UzXRHu3meIz8QvEu2RdHjD1l8mcFmz7Y+zxLqnxSB/YlYf7guCenth7UX8jjlVOPNMfNSwcXt/wAgs9yXZld19iLPjNMztTRj+4HyWsdJfLlB/IuqbJcosrptrYMxFeQj+xnzc+2XdddtOx9RP2sRXmzZaOz3lj6/YkQYGKpjanEp2NpwbshYSIz+55sX/IL6bQ7Mp00d5vL7nJbqJVzdVEG59+vy6fuQtvNpIjCKajs2KwDt0btwPdA5N81133JrdjyOrZOzpxtd1/GXT+zPS5ch9Ixt7lKMpGmej30f33amublk6KF3PR8g8m+K7qKPekfL7T2rzqpfxf8AC/s1UBdh82dQAgBACAEAIAQAgBACAEAIAQAgBACAEBX43g8VXEYpm3B4H3mu5OaeRVZwU1hm+n1Nmnmp1vD+/kzDdrtmpqGTdk9pjr+rkA9lw0Ojui82ypwfkfaaPX16qGY8Gua/3Q8rMqm7IryrIxbE3UlGda5CuR+GYtN2kg6g2KFk88ybHijveAd1tY+IVGkdEJyXJizXRnizyKrg3V0uok1cXwfQKOPcurBP48Dgz6qC2+LgxV7TdoaCOBLQ63UB2V/kpTwVlFTWGLq8QlmdvTPc93IuN7dAOAHcolJvmTVVCtbsEkhovUGqOg3tbMnIAcSdEIk8LJq/o+9H/q92prW3fk6OI8GaOeObunLvXoUafHrSPkNqbX8TNVL4dX3+Hl9zS11nzwIAQAgBACAEAIAQAgBACAEAIAQAgBACAEAICJiuGxVMTop2hzHcQeR5EHkRqolFSWGaVWzqmpweGjA9uNjpaB983wOPsS2/0yW4O81wWUuHwPrdHtCGpjh8JdV/R494WZ1SGyVJRnN5SVwPCN5AIabHgQMlXJpGOeQm5GqgupI7vqMGm8dBUFkxQKgumLaVDNIseaVU2Q/DE5xDWAucSAGgXJJ5AIlngiJSUU5N4SNk9H+wIp7T1YDpuLGcWxD7v68l6NGn3PWlzPjtq7Xd/wD4quEOr6v8GgLqPBBACAEAIAQAgBACAEAIAQAgBACAEAIAQAgBACAEAxW0kczHRytD2OFnNcLghQ1ngy0ZODUovDRg/pD2BkoSZYLvpiePF0Vz2X6jR3j147Kd3iuR9Lotoq9bs+Evv+TwJKxPQEXUlclhg9eY3WObHH2hp+odUaTEbJQeUe3hpWRbrpGNkhkzDgMx1H3C8/WaaxrNbw/oyk669TmdfCXVD20DMOp4g/cD3PF42NObup0HVeTpXrbrNzOEub7HJGqTeMv5s8F73rJPZvm2NuVxy7m+a+kjFRjjmdlUZeynwGS6571VnfFjjFRm8CbQUr5XtjiaXvcbNaOJKhJt4ReyyNcXObwl1Ny2E2HZRNEk1n1BGZ4tjv7rOupXpU0KHF8z4rae1Zap7kOEO3fzf9Hs10HkAgBACAEAIAQAgBACAEAIAQAgBACAEAIAQAgBACAEAIBMsYcC1wBBBBBFwQeIIQJ4MR9JHo1dBvVFC0uh4viFy6Lq3Vnl3cOWynHGJ7+i2jv+pbz6Pv8AHzMuKwPUYneU4M3IucM2kkjbuO9qMnNv3boVLWVhmcXuy348zmI1cW/vxnfJA3biwZlzB4u+iqo7p0Tu8R5xgrjIXEkm5PEqrNYMcYVRnRBlpgeETVUrYqdhc4+DRzc48gNVEYOTwi9uoroh4ljwv9yN92L2NhoGXyfM4e3KR/pZo3zXo1UqteZ8btDaNmrlx4RXJf35np1secCAEAIAQAgBACAEAIAQAgBACAEAIAQAgBACAEAIAQAgBACACgMh9Jfox3t6pw9tjm6WBvA6uiA56t8NFhZVnij1tJr2vUs/Z/2YtICDY5HmFgem2JUlOotpVTWLHmKjOqB6LZLZievl9XCMhbfkPYjGp1Og5pGtzeEL9XXpob0+fRdz6E2W2ZgoIvVwjM235DbfedSdNByXfCtQWEfJ6rV2ame9N/BdEXSucwIAQAgBACAEAIAQAgBACAEAIAQAgBACAEAIAQAgBACAEAIAQAgBAZh6TfRo2qDqmiaGz5l8YybNqRyD/NZTrzxXM7tLq3D1Z8vsYPNE5ji14LXNJBBFiCOII5Fc56+c8UJaUZaLPZ7A7Dz4i++ccDT7cpGnusHN30CmNTkVv1saF3fY+h8FweGkibDTsDGN8SebnHmV1xiorCPnrbZ2y3pvLJ6kzBACAEAIAQAgBACAEAIAQAgBACAEAIAQAgBACAEAIAQAgBACAEAIAQAgM/8AST6Oo69pmp7MqQOPBs1uT9Dlk7x6UnBSOvTap1PD5Ge7AejGWqkL6v8ApwxvLXNa4F73Ntdg3Sd0anw1WMam3xO/Ua2MI4hxbN7oqSOFjY4mhjGANa1osAAulcDxpScnlj6EAgBACAEAIAQAgBACAEAIAQAgBACA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49" name="AutoShape 25" descr="data:image/jpeg;base64,/9j/4AAQSkZJRgABAQAAAQABAAD/2wCEAAkGBxISEhUUEBQVFRUVFBIUFBQUFBUXFBQVFBUWFhYUFBYZHCggGBolHBQUITEhJSkrLi4uFx8zODMsOCgtLisBCgoKDg0OGxAQGywkHyQsLCwsLC4sLCwsLCwsLCwsLCwsLCwsLCwsLCwsLCwsLCwsLCwsLCwsLC8sLCwsLCwsLP/AABEIALcBEwMBEQACEQEDEQH/xAAcAAABBQEBAQAAAAAAAAAAAAAAAgMEBQcBBgj/xAA/EAABAwIDBQQIBQMDBAMAAAABAAIDBBEFIVEGEjFBYTJxkbEHEyJCUoGhwRRDYnLRI4KSosLwM7Lh8hZTY//EABsBAQADAQEBAQAAAAAAAAAAAAABAgMEBQYH/8QANREAAgIBAQYCCQUBAAIDAAAAAAECAxEEBRIhMUFRE2EUIjJCcZGhseFSgcHR8BUj8QZisv/aAAwDAQACEQMRAD8A3FACAEAIDhcBxQDbqlg5+GfkhKTfIjTYpG3U9wUOSXU1jp7JckVtVtQ1vZjce8gfys3dFHVXs22XVIparbqUdmBvzeT5BZy1SXJHfXsLe9qz6fkpa70i1g7EUI7w8/cLP0vyOpf/AB6HWbf7I87WekvFOTom/tiH+4lPSpdkT/w6V3+f4KWo9ImLHjVOH7Y4h5MT0iQ/5FC936shP23xM8auX5EDyCjx5dx/zKf0kaXajEHcauo+Urx5FPHl3LLZ1S91EV+LVTu1UTnvmkP3UeNLuX9Bq/Svkhs1s54yyHvkd/KjxZdy60da91fIQZpDxe//ACd/KjxZdy60kP0r5HC554ud4lR4su5b0WP6V8hyKeRvZe8dziPIqfGn3fzD0db5xXyRKixmrb2aicd00g+6eNPuyPQav0L5InQ7WYg3hVT/ADeT5qfHn3KPZ2nfuImR7b4oOFVJ8w0+YTx59yr2Xpn7n3J1P6RcVb+eHfuiiPk0KVqJlJbH0z5Ra/dllB6U8RHabA7vjcD9HKfSpdkZvYlD5N/T+izp/SzU+/TRHue4fYq3pT7GT2FDpN/L8lpT+lS/bpT/AGyg+bVZapdjCWwpLlNfItKX0kU7u3FK3/Fw81daiHmYS2NeuTT/AH/Ba022VI/3nD9zHfZXV0H1OeWzNTH3fqiyhxiB3Zkb88vNXUk+TOaenth7UX8iVHO13ZcD3EFWwzEcUAEAIAQAgBACAEBx7gBc5AZkoEsnn6vFg52XAcP5WMrOiPTq0bisy5kWStvzVHI6I04IctTfiqNnRGvBCmcqM6IogTRgqjR0wk0VlVTBZtHbXaylrKAFZs64yTKGsoLJkOBWPhsrZM3WJ3EyRuBuJkncO7ijJO4G6mRuhupkndO7qZG6daxMk7pJihQq0TYaRSVJTKNAOiiQgdZSKSCTHTBSUaJcUAUlGiwpowrIxkX1AFpE4bj1GH2XTB4PE1Eclyw6+K2PPFoAQAgBACAEAIDwG0+1jXuMUJ9hp9pw94jkOgXFdfl7qPptnbJcY+LYuL5Lt+SibivVYeIeo9Idkxpre04C/C5A81ZTbM5aeMeZwYsHC4cD1BB8lDkTGhPkJOIKN81WnG3VyjeLKgYkqrqu8aRqwNzts3edYDUpgsrIp7pQ1NbG7s3PW1h9VTgdSUiGY2HiPqoyTuvuOsjiHuN+Yv5qxnJDzZmDgGj5BWMmOCrb08AhTAGqb08AhKG3yMPIeAUGiI0kcZ91vhZVLojuhZyHgULDkJYOJI7wpKNMtaVrXdkg9x+ysZN45kxsSFcixGgyDmG2XHqgyRJMR3D/AFI3DqHAj5ZJkncb5NC2Y5FpIPk0/dTvIh1WeX+/Yn4bi8Uj9xm9cNLsxbIEDXqrJ5MJxceDPS0Uq0izhuiejoJ1vFnk3QLqGccCtlI86dZJY/l4HX/yrmHIWgBACAEAIDMfSXtvu3paZ2fCaQHh/wDm066n5Lh1Oox6kf3Pq9h7IUsai5cPdX8v+DOoK0rgPqngmsndYudk0cT5AdSrpMwnZFcFzKKueZ3G/wD6jkApzg4b5PhXDjJ/5t+RYUDhEzdb3k6nVQ22d1dcYLBJ/HFQXwg/GlBhEKqxotNmcdeQ7lZIwlNPgiFUYo9/bJd38EeWUhGEeRGNUdU3TR2pDkc7jwuT0RpLmc9ushWvWeB0RPPGwVHbFHm2bWqXLLFCldzcfkFXx/I5ZbWb5R+o4KI6u8FX0n4Gb2nZ+lCvwDv1KPSfgR/07eyOfgXau8FPpK8i62rYvdQk0rxzPzCsr12NY7XfWP1GzHINCrK2DOmG1qnzyhLpCO0D4K6w+TO2vWVz9mSE745ZdynBv4hNp8ZlZz3xo7P68QpyyjjF+RdYdjUMpDXf03fqzae53L5qywzKSlHjzLmejc2xIyPA8iOh5qXHBnC6M+RGfGCLEXGhVTVMpMRwVoY90W9vAXa3iL6LNqe8scupha9QpJwlw6rBXbJSEVOfEseDfuv9lqjWXHBoVLOrJmVkMlFTbUuoq6aKUkwOlLhzMZks64/T7WYWilhnFKjxIJrmabSV4cAWkEEAgg3BB4EFbKR5k6SfFWrRTwc06MlpS1AeOo4/ytcp8UcM4OLwx9CoIAQHgfSVtt+FaaenP9d49pw/Kab5/vPLTjouXUX7i3VzPe2Nsv0iXi2L1F9X/X/oxQkuNzck5krzT7bJY4bBdwByHFxPAAcSVaKyzG6e7HJN2gxVsm7DALNHDUnm9y0nJJeR5Ep+jxdtr4v/AGEVcbAMh469VjxfFndo6ZRjvz9qXPy7L/dRd1J2HboBqrl3WEjjw8VaKMbpYWCo3lfBy7wbyYJ3jtMA54BNh/zJJtxjlHFqbpQg3FZZ63CMEfLkwWbqvI1GrjX7T4nz+J2vMmeqpNkGDtm68qzaUn7JtGhdSzhwCBvuhcstZa+poqooktwyIcGDwWbvsfUtuRF/gY/gHgFXxZ9yd1HDh8XwDwU+NPuRuIbfhEJ9weCstTYupHhxIk+zcDvdsto661dSrpiyrqtjmnsOXTDab6ozen7FFX7JSN92/UcV6FW04vqXhbfVyl/JQVWFyM1+a9GvVQkdte0+lix8CC4FpzFiuhNPkelXfGxZi8llS7RzxjdDrt+F2bfDl8lbLHhQb3upfYZjUc2XYf8ACef7Tz7kJ4rmWDlBdEM0TPWiUCzxcXHO4tnqhOMk6OayZG6eY23pC6f1jM7xxFw7mgXHgolalLDPIWo8O51y5Z4EnYbaswEQzO/pE+y4/lk/7T9OK2jLHBnTbRvrejz+5pra1abxxOnJKpMWLHA/TVXjZhmF2jVkcdT11LUNkaHNNwf+WXVzPCnBwk4y5jqFTyu3u1goYrR2M8gPq2/CP/scNBpzKxutVcfPoensvZ0tZZx4RXN/x8WYRPvyPc+Rxc5xLnOPEk5kleU228s++hCNcVGKwkLji5BQiZPHEKyq3RuMzuc7e+eXyC0XI4b7o1rxJ/sTafCzFTmaTi8hjepOZt0AuuB6hW3quPJcWeJpHLW6tSl7MeOPsQ12H1AIDqAbqYt5pA48R3hTF4ZldHejwKctK1OLAprLqMl1HI6KdRvE+Eiyw/E6iEWile0aXuPArnt01NvGcUzN6St80WcO11cPzQ790bPsAuaWy9K/dx+7KvQ1voS49uKscWxO/tI8isXsbTvk38zN6CHmSGekCYdqBh7nOH2KzexK+k38ij0C7kmL0hj36cj9sgP0LQspbDfuz+n5KPQvo/oTYdvqY9pkrf7QfIrCWxb1yaZm9FYuWCfT7X0T/wA3d/e1zfqRZc89l6qPu5+GGZvTWroWlNXxSf8ATkY79rgVyTpsh7UWv2MZQlHmiSsipxARqmgjkHtNC1hdOHJlXFM87ieyDXXMfgV6NG0pR9oy8JxeYPDPHYns7JFyNvovao18JnXVr5w4WrPmUclOWnRd6kmso9aq2FizB5LjCsdc32ZrubwDveb36hTk0Uex6FsocLtNweBCgukc31BbA/SgPnjDswY7eDnBebtNtQUkfP62GNR8UUG12zLoHGSIXYcyBy6hNBr1atyfM2017re7Ll0JGym0JsIZDwyjcf8AsP28F62eh6DrTeUepFcm8PBLrZnaH1Um68+w+wP6Tyct6bsPdfI8vaWzvEhvwXrL6o0QHRdp8uYDtfTVLaqT8XnITfez3XN931f6bcuS8nUb3iPe/wAj9E2U6JaaKo5Ln3z1z5/wUxasD0cHCxTkhxyRHxmJ7ZWjfa0jfYeO7fOx+6tKKsg45wzxNp6SU4nqNqMZiqWwCmP9Nse8Rza92Ra4cnAD6rytnaWyh2O32m8fFLr8GNjU7sJSffBQWXpns4CykgLIDqAZnpmu6HUfdSmZyrTGY6MjQqclVW0OCE6KCd0WIuiEnRGgwOCNCcB6sIMCTGEyRuoQ6IJkh1oQ6BTkq60NmDT6KclHWTqTF6qL/pzPA0JLh4OuuezSUWe1Bfb7GE9NCXNF7Q7c1DcpmMkGrbsd/C8+3YtUvYbX1RzT0MX7Lwekw/a+mkycTEdJLAf5DJeZdsrUV8Ut5eX9HLPSWR8/gXzHgi7SCDwINwfmvNaaeGc2MCZoWuFnAFTGTjxRDWTzOM7KMfcx5HRenptoyg8SM1GUHvQeGeHxHB3xGzmle/Tq4WI9GnaMcYt4Pv0K4xScrjoDwW/iRNv+jR+r6Cg2b4nf5FPEiP8ApULr9C/2XLxMzecXd5Jt0C87Xy3q2eTfqvSLVJLCR7/GJ4mQudOQGgfMnkAOZXz2mhZOxRr5m6rdj3UZhQ0TXvMpbus3yWt63uB/K+zgmopN5Pcpq3IKHNl5+IU5Nt06J1JGDTMDhxIQRgGMDdyEl98C+QdlpZelX4m6s4PjdXLRO+TSlz6Yx54LfajZ6Kti3H5PFzHJbNh+41CtbUrI4ZzaHXWaO3fhy6ro0YrimES08jopW2c3wI5ObqCvInXKDwz9C0urq1NasrfD7PsyGYSqHRwOeqKkhpNYYxDSBgIaMiSfFS5N8yldUa1iIsxqC+BBYpK4ObqEYOWQgUGqSMigzVCMnckIObyA6HlSMChIdUIwju93eAUE4OEDQIScMYQCDD1QCDGQpIOAhCjHGx35KSjF/hLqSrJmHVE0BvE8gc28WnvbwWF+lqvWJr9+vzMLKoT9pHscI2kbJZso9W/X3D8+XzXz+r2TZV61frL6r+zzrtJKPGPFF8vIOQiVtCyUWeAta7pVvKZEoqXMonbIR34rvW0pmPo6Of8AxCPUp/0pj0dEmPDqejYZXmwbzP0AHMrN3XamSrj1NqqOOFzPI4jUy1snrJLshZ2W6fy8/RfR6PRx00MderPborjXwXGTEufoLAZADgBouls7oxwhO+hbBpGwOyNt2pqW58Yozy0e4a6Bd2nox60j5Xa+1N7NFL4dX/C/k0Jdh82CAp9pcAjq47Oye2+4/mDodW9FnbUrFhnboddZpLN6PLqu5ktfh74XmOVu65vgdCDzC8ucHF4Z91p9TC+tWVvg/wDcSMWKuDfeEGIKMFt4adEFBbI2YwgyNuiCkjIgsCFcjbn6IMDTihJwuQCd9CDnrFIOiRAHrgoGTvrwhIoTBALEgQkUHIDtghDWR2Hd55eSsmYyg1yLSGkCtgwch8UrdFJXiBpxogyWmFYoY7Mfmzkebf8AwvH1+zI25nXwl9/yct+mU/Wjz+56NrgRcZgr5hpxeGebjHAEBHrqtkLHSSODWtFyT5DU9FpVVKyShBZbLRi5PCPCsrTXz70p3IIzcDkBqdXnRfX6HRQ08fPq/wCDv8J1QxHjJ/75DmNYg15DYm7rG5NH3OpXXOWeR2aTTutZk8tlVdUOw0DYDY/f3ampb7PGKM+9o9w00C7NPRn1pHze2Nq7uaKXx6v+F/Jpq7j5UEAIAQFNtLgDKtlsmyN7D9P0u1asralYsM7tDrp6SeVxT5rv+TKqyjfE8skbuuabEHzGoXmyg4vDPt6L4XQU4PKZGc1VNkxt4UF0xlwUFsjTghGSPKUJGHIMjLnIRkadIpwRvDbpEwV3hp1TopwRvCTOmBvB65ME7wCYKMDeQsThCd5C2zqC2R1syEpjrZULDzZdUIJ1FWlh1bzH3GhUp4MrK1Lj1PSMhuwPGbTwP2PVa44ZOHxFvbr5jZUF0MvKgukWOCYlun1bj7J7J0OncvE2rolJeNDmuf8AZw6yjh4i/cvK2rZEx0kjg1rRck/bqvn665WSUIrLZ56TfBGZ4ricmIS/BCzMA8Gj43auPIL67RaKOmj/APZ83/CPU09Kgs82xb3ANDGZMHAcyfidqV1t5PRrr3eL5jN1U1Pc7A7HmcioqRaIG7GH8wjmR8HmuvT0b3rS5Hz219q+EnTU/W6vt5fH7fE1UC3BegfIHUAIAQAgBAUe1GzzapmVmytHsO1/S7p5LK2pWLzO/Qa+elnlcYvmv91MmrYXxPcyQFrmmxBXmSi4vDPuKLoXQU4PKZEc9VNxpz0BHnqN0XNz3IQ3ghsrGu4KHhczlv11VLxN4/Zg94Ub0TH/AKmmfv8A0f8ARFkeeQKtvR7j/o6d++iPI53wlTmPcj06l8pIjvLtD4FW4dx6XW+Ul8xlzjofBWSRHpEe4j1qndI8c565TukeOHrk3R4531yjdJ8cW2ZRumkbx1kyq4m0bh+OoVWjeNiJMcyqapkiOVCT0WCY0Wj1buy76O5H7LSMuhw36ZOXiLmiW+VRkuojD5UyW3Rh8qh8eBO7ngyrxaunrHhjzuxx8vd/e7U6Bc+l0dWny4831/g8+rTbksLiPNDWtDGZNHiT8R6robyelXXu/EbJVTU9lsHseakiecWgB9lp/NI/2j6rq09G960uR4W19q+AnTU/X6v9P5+xrjGgAACwGQA4ADkF6J8Y3nizqAEAIAQAgBACA8/tZsyysZcWbK0ew/X9LunksralYvM9DZ+0J6SeVxi+a/3Ux+vpnxPdHK0tc02IPmNR1Xlyi4vDPuaboXQU4PKZDcVBqIKDBAqcPJO9FxHu/wAajorrEuDODV6eMotS5F5s/hkVUCA7claPajPG3xN1avH1ltumeWsx6P8Ahnztmj3X5Fq7Yo8nLjW1V2MvRhp2xb+TlZbUj2I9HY07Y2XUK62nWR6Oxp2yM6utpVEejyGH7LT/AA3V1tCruR4MiPJszNzjHgtFr6/1DcsRGk2dfzi+i1Wtj+onNq6siyYDrEfldaLWdpEq25dSO/BgPdcPFarVPui61dyGHYXo4jvCutR5GsdoTXNDTqJ44Wd5qytizsq2nH3uAhshGRBHerYT4o9anVRmuDJMUypg7FMnU8qgtnJeunvY6gH6ZqzKQXDA06ZQWwNOlQYG3SoBsyITk9lsJseaoiacEQA5DMGU9P09ea6aKN71pcjxNq7WVC8Kp+v/APn8/Y1+OMNADQAALADIADkF6J8a228sUhAIAQAgBACAEAIAQHn9rNmI6xnJsrR7Elv9LtW+SytqVi8z0NBtCeknlcYvmv8AdTGsRopIJHRytLXt4g/Qg8x1XmSi4vDPuaL4XQVlbymRSqmx2N5abjkhWUcrB2ukLnNkh/pzNzBblc/z04FXko2RcJrKZ5lmk3U8cUejwnb2LctVhzJBkS1hLXdRbMdy+d1OxLVP/wAPGPm8NHmyqknwLBu29CfzSO+OQf7VyvZGrXu/Vf2R4cuxIp9rKJ5DWzNuchcOHmFlLZuqisuDHhT7F2uEzBAcspBwsGgTLAl0DTxaPBTvS7kYQy+giPFg8FdXTXJkbiIk2AQO9wLWOstj1KuqLKev2Nac4zbouyracl7RlLTroeRxjBHx5SNy5Fevp9XGfGLMoudMsxPOhha4g8l6Sakso+m0t/iVqRNgKho7IyLgP9lvcFVm0OQhz0LDTnoUbGzIpKtntdgdinVZE1QCKcG7W8DMQeH7OvNdNFG960uR4u09q+AnXU/X79vz9jY4ow0BrQA0AAACwAHAAL0D5Btt5YtCAQAgBACAEAIAQAgBACAodrNmY62Oxs2VoPq5LcD8LtWrK2pWI79Br7NJPK4xfNd/yYxieHyU8jopm7rmn5EciDzBXlzi4PDPutPqK74Kyt5T/wBgiKpuIcFJRoakedVbLMnCPYjSFTllXGPYXQThjs7brsj06oU4ZNB2axnhDKc/y3n3h8J66ar5vaeg3W7q1w6rt5nn6vSOPrx5dT0y8Q88EAIAQAgBACAhYpRNljIcOWS2otdc00VnFSRjuKRbszm6WC+000t6tM7dmpqp/E5CzgFqz1Y8Syc5UOtLCGnvQq2NOepM2z3Po+2GNURPVAiAZsYcjN1OjPPuXVTRvetLkeHtPang5qqfrdX2/P2NkjYGgBoAAFgBkAByC7z5RvLyxSEAgBACAEAIAQAgBACAEAIAQFJtTs3FWx2d7L29iQcWnQ6t6LO2pWLDO3Q66zST3o8uq7/kxfF8LlppDHM2zhwPuuHxNPMLy51uDwz7vTaqvU1+JW+H1XxID1U2ZHkKkzZFkKkzbI5crGTZZ4bXgj1ch/a7ToSolHJpXalwlyPa4LtNu2jqj0bLy7pNO9fO63Zby50r9v6/o5NXs/36vl/R6xrgRcG4OYI4HuXhtY4M8nB1QQCAEAIAQEfEKpsUbnvIDWgkkrSquVk1GK4snDfBGZ4Zgs9X62oawBvtPL5DusAaOANszYL7ymhxrUVySO5XVaZRrk+L6LnxIG+XWJ42sqNns1V44sS5ygvIZc5SZNmhej7YEzbtRWNIiyMcRyMnMOeOTOnNdlNGfWkfPbT2ruZqpfHq+3w8zX2tAFgLAZADgAu0+XOoAQAgBACAEAIAQAgBACAEAIAQAgKraLAYqyPclGYvuPHaYdR/CpZWprDOrSayzS2b8H8V0Zie0WCS0cpjmHVjx2Xt1H8cl5llbg8M+50etr1Ve/D911RSSlURvIhTOVkYyZGc5WMWxBKko2WdHiVhuyZt5H3h/IUOKZpXfKHDmuxf4Vi00AvA8Pj5sNy0fLiwrz9VoKruMlx7ovZVRqPJ/X8npqHbKF2UzXRHu3meIz8QvEu2RdHjD1l8mcFmz7Y+zxLqnxSB/YlYf7guCenth7UX8jjlVOPNMfNSwcXt/wAgs9yXZld19iLPjNMztTRj+4HyWsdJfLlB/IuqbJcosrptrYMxFeQj+xnzc+2XdddtOx9RP2sRXmzZaOz3lj6/YkQYGKpjanEp2NpwbshYSIz+55sX/IL6bQ7Mp00d5vL7nJbqJVzdVEG59+vy6fuQtvNpIjCKajs2KwDt0btwPdA5N81133JrdjyOrZOzpxtd1/GXT+zPS5ch9Ixt7lKMpGmej30f33amublk6KF3PR8g8m+K7qKPekfL7T2rzqpfxf8AC/s1UBdh82dQAgBACAEAIAQAgBACAEAIAQAgBACAEBX43g8VXEYpm3B4H3mu5OaeRVZwU1hm+n1Nmnmp1vD+/kzDdrtmpqGTdk9pjr+rkA9lw0Ojui82ypwfkfaaPX16qGY8Gua/3Q8rMqm7IryrIxbE3UlGda5CuR+GYtN2kg6g2KFk88ybHijveAd1tY+IVGkdEJyXJizXRnizyKrg3V0uok1cXwfQKOPcurBP48Dgz6qC2+LgxV7TdoaCOBLQ63UB2V/kpTwVlFTWGLq8QlmdvTPc93IuN7dAOAHcolJvmTVVCtbsEkhovUGqOg3tbMnIAcSdEIk8LJq/o+9H/q92prW3fk6OI8GaOeObunLvXoUafHrSPkNqbX8TNVL4dX3+Hl9zS11nzwIAQAgBACAEAIAQAgBACAEAIAQAgBACAEAICJiuGxVMTop2hzHcQeR5EHkRqolFSWGaVWzqmpweGjA9uNjpaB983wOPsS2/0yW4O81wWUuHwPrdHtCGpjh8JdV/R494WZ1SGyVJRnN5SVwPCN5AIabHgQMlXJpGOeQm5GqgupI7vqMGm8dBUFkxQKgumLaVDNIseaVU2Q/DE5xDWAucSAGgXJJ5AIlngiJSUU5N4SNk9H+wIp7T1YDpuLGcWxD7v68l6NGn3PWlzPjtq7Xd/wD4quEOr6v8GgLqPBBACAEAIAQAgBACAEAIAQAgBACAEAIAQAgBACAEAxW0kczHRytD2OFnNcLghQ1ngy0ZODUovDRg/pD2BkoSZYLvpiePF0Vz2X6jR3j147Kd3iuR9Lotoq9bs+Evv+TwJKxPQEXUlclhg9eY3WObHH2hp+odUaTEbJQeUe3hpWRbrpGNkhkzDgMx1H3C8/WaaxrNbw/oyk669TmdfCXVD20DMOp4g/cD3PF42NObup0HVeTpXrbrNzOEub7HJGqTeMv5s8F73rJPZvm2NuVxy7m+a+kjFRjjmdlUZeynwGS6571VnfFjjFRm8CbQUr5XtjiaXvcbNaOJKhJt4ReyyNcXObwl1Ny2E2HZRNEk1n1BGZ4tjv7rOupXpU0KHF8z4rae1Zap7kOEO3fzf9Hs10HkAgBACAEAIAQAgBACAEAIAQAgBACAEAIAQAgBACAEAIBMsYcC1wBBBBBFwQeIIQJ4MR9JHo1dBvVFC0uh4viFy6Lq3Vnl3cOWynHGJ7+i2jv+pbz6Pv8AHzMuKwPUYneU4M3IucM2kkjbuO9qMnNv3boVLWVhmcXuy348zmI1cW/vxnfJA3biwZlzB4u+iqo7p0Tu8R5xgrjIXEkm5PEqrNYMcYVRnRBlpgeETVUrYqdhc4+DRzc48gNVEYOTwi9uoroh4ljwv9yN92L2NhoGXyfM4e3KR/pZo3zXo1UqteZ8btDaNmrlx4RXJf35np1secCAEAIAQAgBACAEAIAQAgBACAEAIAQAgBACAEAIAQAgBACACgMh9Jfox3t6pw9tjm6WBvA6uiA56t8NFhZVnij1tJr2vUs/Z/2YtICDY5HmFgem2JUlOotpVTWLHmKjOqB6LZLZievl9XCMhbfkPYjGp1Og5pGtzeEL9XXpob0+fRdz6E2W2ZgoIvVwjM235DbfedSdNByXfCtQWEfJ6rV2ame9N/BdEXSucwIAQAgBACAEAIAQAgBACAEAIAQAgBACAEAIAQAgBACAEAIAQAgBAZh6TfRo2qDqmiaGz5l8YybNqRyD/NZTrzxXM7tLq3D1Z8vsYPNE5ji14LXNJBBFiCOII5Fc56+c8UJaUZaLPZ7A7Dz4i++ccDT7cpGnusHN30CmNTkVv1saF3fY+h8FweGkibDTsDGN8SebnHmV1xiorCPnrbZ2y3pvLJ6kzBACAEAIAQAgBACAEAIAQAgBACAEAIAQAgBACAEAIAQAgBACAEAIAQAgM/8AST6Oo69pmp7MqQOPBs1uT9Dlk7x6UnBSOvTap1PD5Ge7AejGWqkL6v8ApwxvLXNa4F73Ntdg3Sd0anw1WMam3xO/Ua2MI4hxbN7oqSOFjY4mhjGANa1osAAulcDxpScnlj6EAgBACAEAIAQAgBACAEAIAQAgBACA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05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661248"/>
            <a:ext cx="1435360" cy="954514"/>
          </a:xfrm>
          <a:prstGeom prst="rect">
            <a:avLst/>
          </a:prstGeom>
          <a:noFill/>
        </p:spPr>
      </p:pic>
      <p:sp>
        <p:nvSpPr>
          <p:cNvPr id="25" name="TextBox 2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2006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" y="1845236"/>
            <a:ext cx="9143998" cy="316752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5" y="2564904"/>
            <a:ext cx="7560841" cy="326270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62" y="404664"/>
            <a:ext cx="8982075" cy="2095500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2007</a:t>
            </a:r>
            <a:endParaRPr lang="en-GB" dirty="0"/>
          </a:p>
        </p:txBody>
      </p:sp>
      <p:pic>
        <p:nvPicPr>
          <p:cNvPr id="5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331640" y="5687616"/>
            <a:ext cx="1197768" cy="1197768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80961" y="404664"/>
            <a:ext cx="8982075" cy="2095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755575" y="2531415"/>
            <a:ext cx="7560841" cy="32961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Notes (first 4 marks)</a:t>
            </a:r>
            <a:endParaRPr lang="en-GB" sz="2800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5219301"/>
            <a:ext cx="8515350" cy="4667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3" y="364588"/>
            <a:ext cx="8784974" cy="4792604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2007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8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179513" y="364588"/>
            <a:ext cx="8784974" cy="53214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Notes (last 2 marks and in general)</a:t>
            </a:r>
            <a:endParaRPr lang="en-GB" sz="2800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5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1248"/>
            <a:ext cx="1435360" cy="954514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2007</a:t>
            </a:r>
            <a:endParaRPr lang="en-GB" dirty="0"/>
          </a:p>
        </p:txBody>
      </p:sp>
      <p:pic>
        <p:nvPicPr>
          <p:cNvPr id="7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191" y="468460"/>
            <a:ext cx="9077618" cy="497676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7" y="764704"/>
            <a:ext cx="9073006" cy="3547274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35497" y="764704"/>
            <a:ext cx="9073005" cy="17281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35497" y="2492896"/>
            <a:ext cx="9073006" cy="18190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B</a:t>
            </a:r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31640" y="5660232"/>
            <a:ext cx="1197768" cy="1197768"/>
          </a:xfrm>
          <a:prstGeom prst="rect">
            <a:avLst/>
          </a:prstGeom>
          <a:noFill/>
        </p:spPr>
      </p:pic>
      <p:pic>
        <p:nvPicPr>
          <p:cNvPr id="5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733256"/>
            <a:ext cx="1435360" cy="954514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2007</a:t>
            </a:r>
            <a:endParaRPr lang="en-GB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912" y="392947"/>
            <a:ext cx="7832488" cy="582211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23913" y="369332"/>
            <a:ext cx="7832488" cy="42838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823911" y="4653136"/>
            <a:ext cx="7832489" cy="15855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pic>
        <p:nvPicPr>
          <p:cNvPr id="5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2007</a:t>
            </a:r>
            <a:endParaRPr lang="en-GB" dirty="0"/>
          </a:p>
        </p:txBody>
      </p:sp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13410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5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1248"/>
            <a:ext cx="1435360" cy="95451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2007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412" y="836712"/>
            <a:ext cx="8983176" cy="3600400"/>
          </a:xfrm>
          <a:prstGeom prst="rect">
            <a:avLst/>
          </a:prstGeom>
        </p:spPr>
      </p:pic>
      <p:pic>
        <p:nvPicPr>
          <p:cNvPr id="9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15326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362110"/>
            <a:ext cx="8496942" cy="598629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11560" y="362110"/>
            <a:ext cx="8496942" cy="27068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611560" y="3068960"/>
            <a:ext cx="8496942" cy="11521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B</a:t>
            </a:r>
          </a:p>
        </p:txBody>
      </p:sp>
      <p:sp>
        <p:nvSpPr>
          <p:cNvPr id="9" name="Rectangle 8"/>
          <p:cNvSpPr/>
          <p:nvPr/>
        </p:nvSpPr>
        <p:spPr>
          <a:xfrm>
            <a:off x="611560" y="4221088"/>
            <a:ext cx="8496942" cy="21273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0" y="5805264"/>
            <a:ext cx="1197768" cy="1197768"/>
          </a:xfrm>
          <a:prstGeom prst="rect">
            <a:avLst/>
          </a:prstGeom>
          <a:noFill/>
        </p:spPr>
      </p:pic>
      <p:pic>
        <p:nvPicPr>
          <p:cNvPr id="5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877272"/>
            <a:ext cx="1435360" cy="954514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2007</a:t>
            </a:r>
            <a:endParaRPr lang="en-GB" dirty="0"/>
          </a:p>
        </p:txBody>
      </p:sp>
      <p:pic>
        <p:nvPicPr>
          <p:cNvPr id="4" name="Picture 7" descr="http://www.thecyrenians.org/Resources/Tyneside%20Cyrenians/News/Home_News1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61380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812" y="700087"/>
            <a:ext cx="7572375" cy="5457825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785812" y="700087"/>
            <a:ext cx="7572375" cy="11447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785812" y="1844824"/>
            <a:ext cx="7572375" cy="4313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pic>
        <p:nvPicPr>
          <p:cNvPr id="5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2007</a:t>
            </a:r>
            <a:endParaRPr lang="en-GB" dirty="0"/>
          </a:p>
        </p:txBody>
      </p:sp>
      <p:pic>
        <p:nvPicPr>
          <p:cNvPr id="9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50739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1" descr="Back Icon - back, go back, green, previous, return, hand draw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2008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4" name="Picture 7" descr="http://www.thecyrenians.org/Resources/Tyneside%20Cyrenians/News/Home_News1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504" y="620688"/>
            <a:ext cx="8928992" cy="3730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378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43" y="373485"/>
            <a:ext cx="9084714" cy="4711700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2008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29643" y="369332"/>
            <a:ext cx="9084714" cy="14754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29643" y="1844823"/>
            <a:ext cx="9084714" cy="32639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331640" y="5660232"/>
            <a:ext cx="1197768" cy="1197768"/>
          </a:xfrm>
          <a:prstGeom prst="rect">
            <a:avLst/>
          </a:prstGeom>
          <a:noFill/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5733256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52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38375"/>
            <a:ext cx="9144000" cy="238125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2924944"/>
            <a:ext cx="9143999" cy="16946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6" name="Rectangle 5"/>
          <p:cNvSpPr/>
          <p:nvPr/>
        </p:nvSpPr>
        <p:spPr>
          <a:xfrm>
            <a:off x="0" y="2238374"/>
            <a:ext cx="9144000" cy="6865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1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2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6388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2006</a:t>
            </a:r>
            <a:endParaRPr lang="en-GB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087" y="61912"/>
            <a:ext cx="8505825" cy="673417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19086" y="404663"/>
            <a:ext cx="8505826" cy="639142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sp>
        <p:nvSpPr>
          <p:cNvPr id="12" name="Rectangle 11"/>
          <p:cNvSpPr/>
          <p:nvPr/>
        </p:nvSpPr>
        <p:spPr>
          <a:xfrm>
            <a:off x="319087" y="61912"/>
            <a:ext cx="8505826" cy="3427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14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32336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2008</a:t>
            </a:r>
            <a:endParaRPr lang="en-GB" dirty="0"/>
          </a:p>
        </p:txBody>
      </p:sp>
      <p:pic>
        <p:nvPicPr>
          <p:cNvPr id="4" name="Picture 7" descr="http://www.thecyrenians.org/Resources/Tyneside%20Cyrenians/News/Home_News1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5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52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7" grpId="0" animBg="1"/>
      <p:bldP spid="12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5" y="3263766"/>
            <a:ext cx="8928990" cy="2973546"/>
          </a:xfrm>
          <a:prstGeom prst="rect">
            <a:avLst/>
          </a:prstGeom>
        </p:spPr>
      </p:pic>
      <p:pic>
        <p:nvPicPr>
          <p:cNvPr id="5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2008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4" name="Picture 7" descr="http://www.thecyrenians.org/Resources/Tyneside%20Cyrenians/News/Home_News1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91880" y="44624"/>
            <a:ext cx="2160240" cy="3191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505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441397"/>
            <a:ext cx="8784976" cy="597520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2008</a:t>
            </a:r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179511" y="441396"/>
            <a:ext cx="8784977" cy="43101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179510" y="4751511"/>
            <a:ext cx="8784978" cy="16650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96" y="4751512"/>
            <a:ext cx="1197768" cy="1197768"/>
          </a:xfrm>
          <a:prstGeom prst="rect">
            <a:avLst/>
          </a:prstGeom>
          <a:noFill/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877272"/>
            <a:ext cx="1435360" cy="954514"/>
          </a:xfrm>
          <a:prstGeom prst="rect">
            <a:avLst/>
          </a:prstGeom>
          <a:noFill/>
        </p:spPr>
      </p:pic>
      <p:pic>
        <p:nvPicPr>
          <p:cNvPr id="4" name="Picture 7" descr="http://www.thecyrenians.org/Resources/Tyneside%20Cyrenians/News/Home_News1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11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84927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287" y="61912"/>
            <a:ext cx="8353425" cy="673417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95287" y="1988840"/>
            <a:ext cx="8353426" cy="48072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 (several other methods)</a:t>
            </a:r>
            <a:endParaRPr lang="en-GB" sz="2800" b="1" dirty="0"/>
          </a:p>
        </p:txBody>
      </p:sp>
      <p:sp>
        <p:nvSpPr>
          <p:cNvPr id="12" name="Rectangle 11"/>
          <p:cNvSpPr/>
          <p:nvPr/>
        </p:nvSpPr>
        <p:spPr>
          <a:xfrm>
            <a:off x="395287" y="61911"/>
            <a:ext cx="8353425" cy="192692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14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06343" y="5493040"/>
            <a:ext cx="643138" cy="643138"/>
          </a:xfrm>
          <a:prstGeom prst="rect">
            <a:avLst/>
          </a:prstGeom>
          <a:noFill/>
        </p:spPr>
      </p:pic>
      <p:pic>
        <p:nvPicPr>
          <p:cNvPr id="4" name="Picture 7" descr="http://www.thecyrenians.org/Resources/Tyneside%20Cyrenians/News/Home_News1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5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32336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0816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7" grpId="0" animBg="1"/>
      <p:bldP spid="12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2008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504" y="2233468"/>
            <a:ext cx="8928992" cy="2391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6" y="1901738"/>
            <a:ext cx="9073008" cy="305452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5496" y="1901738"/>
            <a:ext cx="9073008" cy="11672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35496" y="3068960"/>
            <a:ext cx="9073008" cy="19181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7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500862" y="5517232"/>
            <a:ext cx="643138" cy="643138"/>
          </a:xfrm>
          <a:prstGeom prst="rect">
            <a:avLst/>
          </a:prstGeom>
          <a:noFill/>
        </p:spPr>
      </p:pic>
      <p:pic>
        <p:nvPicPr>
          <p:cNvPr id="8" name="Picture 7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52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2009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733256"/>
            <a:ext cx="1435360" cy="954514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504" y="980728"/>
            <a:ext cx="8928992" cy="3335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7" y="292000"/>
            <a:ext cx="9073006" cy="6274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2009</a:t>
            </a:r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35496" y="292000"/>
            <a:ext cx="9073007" cy="6167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35496" y="908720"/>
            <a:ext cx="9073007" cy="19442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35496" y="2852936"/>
            <a:ext cx="9073007" cy="6167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sp>
        <p:nvSpPr>
          <p:cNvPr id="13" name="Rectangle 12"/>
          <p:cNvSpPr/>
          <p:nvPr/>
        </p:nvSpPr>
        <p:spPr>
          <a:xfrm>
            <a:off x="35496" y="3469656"/>
            <a:ext cx="9073007" cy="13038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sp>
        <p:nvSpPr>
          <p:cNvPr id="14" name="Rectangle 13"/>
          <p:cNvSpPr/>
          <p:nvPr/>
        </p:nvSpPr>
        <p:spPr>
          <a:xfrm>
            <a:off x="35496" y="4773538"/>
            <a:ext cx="9073007" cy="18160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Special case for B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1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36512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52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3" grpId="0" animBg="1"/>
      <p:bldP spid="14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5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0" y="-27384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2009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733256"/>
            <a:ext cx="1435360" cy="954514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505" y="2214622"/>
            <a:ext cx="8928990" cy="242875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5" y="1903790"/>
            <a:ext cx="8928990" cy="3050420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5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107505" y="1903790"/>
            <a:ext cx="8928990" cy="6611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(i)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107505" y="2564904"/>
            <a:ext cx="8928990" cy="24129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(ii)</a:t>
            </a:r>
            <a:endParaRPr lang="en-GB" sz="2800" b="1" dirty="0"/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496" y="5660232"/>
            <a:ext cx="1197768" cy="1197768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-27384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2009</a:t>
            </a:r>
            <a:endParaRPr lang="en-GB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2006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1248"/>
            <a:ext cx="1435360" cy="954514"/>
          </a:xfrm>
          <a:prstGeom prst="rect">
            <a:avLst/>
          </a:prstGeom>
          <a:noFill/>
        </p:spPr>
      </p:pic>
      <p:pic>
        <p:nvPicPr>
          <p:cNvPr id="6" name="Picture 5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504" y="2204864"/>
            <a:ext cx="8928992" cy="79128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5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2010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220" y="1124744"/>
            <a:ext cx="8927840" cy="295232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723502"/>
            <a:ext cx="8928992" cy="2137546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2010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179512" y="2588519"/>
            <a:ext cx="8928992" cy="12725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179512" y="1723502"/>
            <a:ext cx="8928992" cy="8414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8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33164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5733256"/>
            <a:ext cx="1435360" cy="954514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704" y="359428"/>
            <a:ext cx="7045655" cy="634892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66704" y="1479156"/>
            <a:ext cx="7045655" cy="5229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5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6" name="Picture 5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2010</a:t>
            </a:r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766702" y="332656"/>
            <a:ext cx="7045657" cy="1146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740366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2010</a:t>
            </a:r>
            <a:endParaRPr lang="en-GB" dirty="0"/>
          </a:p>
        </p:txBody>
      </p:sp>
      <p:pic>
        <p:nvPicPr>
          <p:cNvPr id="8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61336"/>
            <a:ext cx="596664" cy="596664"/>
          </a:xfrm>
          <a:prstGeom prst="rect">
            <a:avLst/>
          </a:prstGeom>
          <a:noFill/>
        </p:spPr>
      </p:pic>
      <p:pic>
        <p:nvPicPr>
          <p:cNvPr id="9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972460"/>
            <a:ext cx="1331640" cy="885540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504" y="1484784"/>
            <a:ext cx="8928990" cy="2194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749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692696"/>
            <a:ext cx="9006839" cy="5425713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6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107503" y="692696"/>
            <a:ext cx="9031725" cy="792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107503" y="1484784"/>
            <a:ext cx="9006839" cy="46336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7" name="Picture 6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2010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04918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2011</a:t>
            </a:r>
            <a:endParaRPr lang="en-GB" dirty="0"/>
          </a:p>
        </p:txBody>
      </p:sp>
      <p:pic>
        <p:nvPicPr>
          <p:cNvPr id="9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61336"/>
            <a:ext cx="596664" cy="596664"/>
          </a:xfrm>
          <a:prstGeom prst="rect">
            <a:avLst/>
          </a:prstGeom>
          <a:noFill/>
        </p:spPr>
      </p:pic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972460"/>
            <a:ext cx="1331640" cy="885540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504" y="764704"/>
            <a:ext cx="8928992" cy="3790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303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559307"/>
            <a:ext cx="8928992" cy="4082604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2011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331640" y="5660232"/>
            <a:ext cx="1197768" cy="1197768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107504" y="559306"/>
            <a:ext cx="8928992" cy="133197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5733256"/>
            <a:ext cx="1435360" cy="954514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107504" y="1914899"/>
            <a:ext cx="8928992" cy="27506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4164152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321124"/>
            <a:ext cx="7757771" cy="653687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11560" y="1508400"/>
            <a:ext cx="7757771" cy="534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2011</a:t>
            </a:r>
            <a:endParaRPr lang="en-GB" dirty="0"/>
          </a:p>
        </p:txBody>
      </p:sp>
      <p:sp>
        <p:nvSpPr>
          <p:cNvPr id="11" name="Rectangle 10"/>
          <p:cNvSpPr/>
          <p:nvPr/>
        </p:nvSpPr>
        <p:spPr>
          <a:xfrm>
            <a:off x="611560" y="321125"/>
            <a:ext cx="7757771" cy="11636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7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8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92977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9347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9700" y="44624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2011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52320" y="6177681"/>
            <a:ext cx="680319" cy="680319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6093296"/>
            <a:ext cx="1149932" cy="764704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700" y="1196752"/>
            <a:ext cx="9104600" cy="3552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452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879" y="302707"/>
            <a:ext cx="8858250" cy="5829300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-99392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2011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178878" y="302706"/>
            <a:ext cx="8858251" cy="24782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178878" y="2780928"/>
            <a:ext cx="8858251" cy="33746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1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331640" y="5874396"/>
            <a:ext cx="983604" cy="983604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5874396"/>
            <a:ext cx="1223120" cy="81337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50748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6" y="2813257"/>
            <a:ext cx="9073008" cy="1231486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8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35496" y="2813257"/>
            <a:ext cx="9073008" cy="123148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7" name="Picture 6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2006</a:t>
            </a:r>
            <a:endParaRPr lang="en-GB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948" y="980728"/>
            <a:ext cx="8910104" cy="489654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-99392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2011</a:t>
            </a:r>
            <a:endParaRPr lang="en-GB" dirty="0"/>
          </a:p>
        </p:txBody>
      </p:sp>
      <p:sp>
        <p:nvSpPr>
          <p:cNvPr id="8" name="Rectangle 7"/>
          <p:cNvSpPr/>
          <p:nvPr/>
        </p:nvSpPr>
        <p:spPr>
          <a:xfrm>
            <a:off x="116948" y="980728"/>
            <a:ext cx="8910104" cy="49201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1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87016" y="5877272"/>
            <a:ext cx="836712" cy="836712"/>
          </a:xfrm>
          <a:prstGeom prst="rect">
            <a:avLst/>
          </a:prstGeom>
          <a:noFill/>
        </p:spPr>
      </p:pic>
      <p:pic>
        <p:nvPicPr>
          <p:cNvPr id="4" name="Picture 7" descr="http://www.thecyrenians.org/Resources/Tyneside%20Cyrenians/News/Home_News1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5874396"/>
            <a:ext cx="1223120" cy="81337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16796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7224" y="4200282"/>
            <a:ext cx="5328592" cy="265771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5726" y="0"/>
            <a:ext cx="5412498" cy="419789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-99392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2011</a:t>
            </a:r>
            <a:endParaRPr lang="en-GB" dirty="0"/>
          </a:p>
        </p:txBody>
      </p:sp>
      <p:sp>
        <p:nvSpPr>
          <p:cNvPr id="8" name="Rectangle 7"/>
          <p:cNvSpPr/>
          <p:nvPr/>
        </p:nvSpPr>
        <p:spPr>
          <a:xfrm>
            <a:off x="1175726" y="0"/>
            <a:ext cx="5412498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1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796506"/>
            <a:ext cx="836712" cy="836712"/>
          </a:xfrm>
          <a:prstGeom prst="rect">
            <a:avLst/>
          </a:prstGeom>
          <a:noFill/>
        </p:spPr>
      </p:pic>
      <p:pic>
        <p:nvPicPr>
          <p:cNvPr id="4" name="Picture 7" descr="http://www.thecyrenians.org/Resources/Tyneside%20Cyrenians/News/Home_News1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36558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1680" y="0"/>
            <a:ext cx="7452320" cy="6325298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2012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61336"/>
            <a:ext cx="596664" cy="596664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972460"/>
            <a:ext cx="1331640" cy="8855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96176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825" y="5463926"/>
            <a:ext cx="9020175" cy="12954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23824" y="5463927"/>
            <a:ext cx="9020175" cy="1295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Alternative Method</a:t>
            </a:r>
            <a:endParaRPr lang="en-GB" sz="2800" b="1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282" y="2420888"/>
            <a:ext cx="8829675" cy="30194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0" y="93020"/>
            <a:ext cx="8839200" cy="229894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51521" y="0"/>
            <a:ext cx="8839200" cy="24155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i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251521" y="2415579"/>
            <a:ext cx="8839200" cy="30483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ii</a:t>
            </a:r>
            <a:endParaRPr lang="en-GB" sz="2800" b="1" dirty="0"/>
          </a:p>
        </p:txBody>
      </p:sp>
      <p:pic>
        <p:nvPicPr>
          <p:cNvPr id="11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52344" y="4457127"/>
            <a:ext cx="643138" cy="643138"/>
          </a:xfrm>
          <a:prstGeom prst="rect">
            <a:avLst/>
          </a:prstGeom>
          <a:noFill/>
        </p:spPr>
      </p:pic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4" name="Picture 7" descr="http://www.thecyrenians.org/Resources/Tyneside%20Cyrenians/News/Home_News1.pn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45234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679356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2012</a:t>
            </a:r>
            <a:endParaRPr lang="en-GB" dirty="0"/>
          </a:p>
        </p:txBody>
      </p:sp>
      <p:pic>
        <p:nvPicPr>
          <p:cNvPr id="15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-133872" y="4481088"/>
            <a:ext cx="1331640" cy="8855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05656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4" grpId="0" animBg="1"/>
      <p:bldP spid="6" grpId="0" animBg="1"/>
      <p:bldP spid="7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3535" y="23506"/>
            <a:ext cx="7791450" cy="43338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67" y="4370039"/>
            <a:ext cx="8982075" cy="16383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83535" y="0"/>
            <a:ext cx="7791450" cy="43573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i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36068" y="4380887"/>
            <a:ext cx="8982074" cy="16274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ii</a:t>
            </a:r>
            <a:endParaRPr lang="en-GB" sz="2800" b="1" dirty="0"/>
          </a:p>
        </p:txBody>
      </p:sp>
      <p:pic>
        <p:nvPicPr>
          <p:cNvPr id="11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68344" y="6211414"/>
            <a:ext cx="643138" cy="643138"/>
          </a:xfrm>
          <a:prstGeom prst="rect">
            <a:avLst/>
          </a:prstGeom>
          <a:noFill/>
        </p:spPr>
      </p:pic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4" name="Picture 7" descr="http://www.thecyrenians.org/Resources/Tyneside%20Cyrenians/News/Home_News1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45234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33163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2012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90298" y="6189328"/>
            <a:ext cx="668672" cy="668672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043" y="5746602"/>
            <a:ext cx="1387605" cy="922757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504" y="980728"/>
            <a:ext cx="8928992" cy="3562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127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39" y="354871"/>
            <a:ext cx="9058275" cy="4114800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2012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14139" y="354869"/>
            <a:ext cx="9058276" cy="15009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14138" y="1841320"/>
            <a:ext cx="9058276" cy="267520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1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4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13318" y="5782814"/>
            <a:ext cx="1299393" cy="8640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35823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106" y="824032"/>
            <a:ext cx="9048750" cy="4381500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2012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14139" y="824032"/>
            <a:ext cx="9058276" cy="21009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-12106" y="2924943"/>
            <a:ext cx="9084520" cy="22805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1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54735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-33218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2013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189328"/>
            <a:ext cx="668672" cy="668672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972460"/>
            <a:ext cx="1331640" cy="885540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496" y="1100457"/>
            <a:ext cx="9073008" cy="1530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667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666" y="1364382"/>
            <a:ext cx="8839200" cy="4029075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-33218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2013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137666" y="1349410"/>
            <a:ext cx="8839200" cy="40440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1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57558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2007</a:t>
            </a:r>
            <a:endParaRPr lang="en-GB" dirty="0"/>
          </a:p>
        </p:txBody>
      </p:sp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733256"/>
            <a:ext cx="1435360" cy="954514"/>
          </a:xfrm>
          <a:prstGeom prst="rect">
            <a:avLst/>
          </a:prstGeom>
          <a:noFill/>
        </p:spPr>
      </p:pic>
      <p:pic>
        <p:nvPicPr>
          <p:cNvPr id="10" name="Picture 9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504" y="1196752"/>
            <a:ext cx="8928992" cy="20172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57" y="340290"/>
            <a:ext cx="8988686" cy="5680998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2013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0352" y="6189328"/>
            <a:ext cx="668672" cy="668672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972460"/>
            <a:ext cx="1331640" cy="8855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56328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6042"/>
            <a:ext cx="9144000" cy="5297214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2013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-14734" y="436042"/>
            <a:ext cx="9144000" cy="15190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i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-14734" y="1955108"/>
            <a:ext cx="9144000" cy="17790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ii (a)</a:t>
            </a:r>
            <a:endParaRPr lang="en-GB" sz="2800" b="1" dirty="0"/>
          </a:p>
        </p:txBody>
      </p:sp>
      <p:pic>
        <p:nvPicPr>
          <p:cNvPr id="12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4" name="Rectangle 13"/>
          <p:cNvSpPr/>
          <p:nvPr/>
        </p:nvSpPr>
        <p:spPr>
          <a:xfrm>
            <a:off x="-14734" y="3734206"/>
            <a:ext cx="9144000" cy="20657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ii (b)</a:t>
            </a:r>
            <a:endParaRPr lang="en-GB" sz="2800" b="1" dirty="0"/>
          </a:p>
        </p:txBody>
      </p:sp>
      <p:pic>
        <p:nvPicPr>
          <p:cNvPr id="13" name="Picture 12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51335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4" grpId="0" animBg="1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hlinkClick r:id="rId2" action="ppaction://hlinksldjump"/>
          </p:cNvPr>
          <p:cNvSpPr/>
          <p:nvPr/>
        </p:nvSpPr>
        <p:spPr>
          <a:xfrm>
            <a:off x="2411760" y="1916832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2006</a:t>
            </a:r>
            <a:endParaRPr lang="en-GB" b="1" dirty="0"/>
          </a:p>
        </p:txBody>
      </p:sp>
      <p:sp>
        <p:nvSpPr>
          <p:cNvPr id="12" name="Rectangle 11">
            <a:hlinkClick r:id="rId3" action="ppaction://hlinksldjump"/>
          </p:cNvPr>
          <p:cNvSpPr/>
          <p:nvPr/>
        </p:nvSpPr>
        <p:spPr>
          <a:xfrm>
            <a:off x="2411760" y="2564904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2007</a:t>
            </a:r>
            <a:endParaRPr lang="en-GB" b="1" dirty="0"/>
          </a:p>
        </p:txBody>
      </p:sp>
      <p:sp>
        <p:nvSpPr>
          <p:cNvPr id="13" name="Rectangle 12">
            <a:hlinkClick r:id="rId4" action="ppaction://hlinksldjump"/>
          </p:cNvPr>
          <p:cNvSpPr/>
          <p:nvPr/>
        </p:nvSpPr>
        <p:spPr>
          <a:xfrm>
            <a:off x="2411760" y="3212976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2007</a:t>
            </a:r>
            <a:endParaRPr lang="en-GB" b="1" dirty="0"/>
          </a:p>
        </p:txBody>
      </p:sp>
      <p:sp>
        <p:nvSpPr>
          <p:cNvPr id="14" name="Rectangle 13">
            <a:hlinkClick r:id="rId5" action="ppaction://hlinksldjump"/>
          </p:cNvPr>
          <p:cNvSpPr/>
          <p:nvPr/>
        </p:nvSpPr>
        <p:spPr>
          <a:xfrm>
            <a:off x="2411760" y="5157192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2009</a:t>
            </a:r>
            <a:endParaRPr lang="en-GB" b="1" dirty="0"/>
          </a:p>
        </p:txBody>
      </p:sp>
      <p:sp>
        <p:nvSpPr>
          <p:cNvPr id="16" name="Rectangle 15">
            <a:hlinkClick r:id="rId6" action="ppaction://hlinksldjump"/>
          </p:cNvPr>
          <p:cNvSpPr/>
          <p:nvPr/>
        </p:nvSpPr>
        <p:spPr>
          <a:xfrm>
            <a:off x="2411760" y="3861048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2008</a:t>
            </a:r>
            <a:endParaRPr lang="en-GB" b="1" dirty="0"/>
          </a:p>
        </p:txBody>
      </p:sp>
      <p:sp>
        <p:nvSpPr>
          <p:cNvPr id="17" name="Rectangle 16">
            <a:hlinkClick r:id="rId7" action="ppaction://hlinksldjump"/>
          </p:cNvPr>
          <p:cNvSpPr/>
          <p:nvPr/>
        </p:nvSpPr>
        <p:spPr>
          <a:xfrm>
            <a:off x="2411760" y="5805264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2009</a:t>
            </a:r>
            <a:endParaRPr lang="en-GB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2771800" y="233739"/>
            <a:ext cx="312136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 smtClean="0">
                <a:latin typeface="Comic Sans MS" pitchFamily="66" charset="0"/>
              </a:rPr>
              <a:t>Logarithms</a:t>
            </a:r>
            <a:endParaRPr lang="en-GB" sz="4400" dirty="0">
              <a:latin typeface="Comic Sans MS" pitchFamily="66" charset="0"/>
            </a:endParaRPr>
          </a:p>
        </p:txBody>
      </p:sp>
      <p:pic>
        <p:nvPicPr>
          <p:cNvPr id="20" name="Picture 7" descr="http://www.thecyrenians.org/Resources/Tyneside%20Cyrenians/News/Home_News1.pn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23" name="Rectangle 22">
            <a:hlinkClick r:id="rId10" action="ppaction://hlinksldjump"/>
          </p:cNvPr>
          <p:cNvSpPr/>
          <p:nvPr/>
        </p:nvSpPr>
        <p:spPr>
          <a:xfrm>
            <a:off x="2411760" y="4509120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2008</a:t>
            </a:r>
            <a:endParaRPr lang="en-GB" b="1" dirty="0"/>
          </a:p>
        </p:txBody>
      </p:sp>
      <p:sp>
        <p:nvSpPr>
          <p:cNvPr id="18" name="Rectangle 17">
            <a:hlinkClick r:id="rId11" action="ppaction://hlinksldjump"/>
          </p:cNvPr>
          <p:cNvSpPr/>
          <p:nvPr/>
        </p:nvSpPr>
        <p:spPr>
          <a:xfrm>
            <a:off x="4711394" y="1268760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2010</a:t>
            </a:r>
            <a:endParaRPr lang="en-GB" b="1" dirty="0"/>
          </a:p>
        </p:txBody>
      </p:sp>
      <p:sp>
        <p:nvSpPr>
          <p:cNvPr id="25" name="Rectangle 24">
            <a:hlinkClick r:id="rId12" action="ppaction://hlinksldjump"/>
          </p:cNvPr>
          <p:cNvSpPr/>
          <p:nvPr/>
        </p:nvSpPr>
        <p:spPr>
          <a:xfrm>
            <a:off x="4716016" y="1916832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June 2010</a:t>
            </a:r>
            <a:endParaRPr lang="en-GB" b="1" dirty="0"/>
          </a:p>
        </p:txBody>
      </p:sp>
      <p:sp>
        <p:nvSpPr>
          <p:cNvPr id="27" name="Rectangle 26">
            <a:hlinkClick r:id="rId13" action="ppaction://hlinksldjump"/>
          </p:cNvPr>
          <p:cNvSpPr/>
          <p:nvPr/>
        </p:nvSpPr>
        <p:spPr>
          <a:xfrm>
            <a:off x="4715473" y="2564904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2011</a:t>
            </a:r>
            <a:endParaRPr lang="en-GB" b="1" dirty="0"/>
          </a:p>
        </p:txBody>
      </p:sp>
      <p:sp>
        <p:nvSpPr>
          <p:cNvPr id="29" name="Rectangle 28">
            <a:hlinkClick r:id="rId14" action="ppaction://hlinksldjump"/>
          </p:cNvPr>
          <p:cNvSpPr/>
          <p:nvPr/>
        </p:nvSpPr>
        <p:spPr>
          <a:xfrm>
            <a:off x="4716016" y="3212976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2011</a:t>
            </a:r>
            <a:endParaRPr lang="en-GB" b="1" dirty="0"/>
          </a:p>
        </p:txBody>
      </p:sp>
      <p:sp>
        <p:nvSpPr>
          <p:cNvPr id="31" name="Rectangle 30">
            <a:hlinkClick r:id="rId15" action="ppaction://hlinksldjump"/>
          </p:cNvPr>
          <p:cNvSpPr/>
          <p:nvPr/>
        </p:nvSpPr>
        <p:spPr>
          <a:xfrm>
            <a:off x="4713593" y="3866206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2012</a:t>
            </a:r>
            <a:endParaRPr lang="en-GB" b="1" dirty="0"/>
          </a:p>
        </p:txBody>
      </p:sp>
      <p:sp>
        <p:nvSpPr>
          <p:cNvPr id="32" name="Rectangle 31">
            <a:hlinkClick r:id="rId16" action="ppaction://hlinksldjump"/>
          </p:cNvPr>
          <p:cNvSpPr/>
          <p:nvPr/>
        </p:nvSpPr>
        <p:spPr>
          <a:xfrm>
            <a:off x="4716016" y="4531275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2012</a:t>
            </a:r>
            <a:endParaRPr lang="en-GB" b="1" dirty="0"/>
          </a:p>
        </p:txBody>
      </p:sp>
      <p:sp>
        <p:nvSpPr>
          <p:cNvPr id="36" name="Rectangle 35">
            <a:hlinkClick r:id="rId17" action="ppaction://hlinksldjump"/>
          </p:cNvPr>
          <p:cNvSpPr/>
          <p:nvPr/>
        </p:nvSpPr>
        <p:spPr>
          <a:xfrm>
            <a:off x="4701137" y="5196344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Jan 2013</a:t>
            </a:r>
            <a:endParaRPr lang="en-GB" b="1" dirty="0"/>
          </a:p>
        </p:txBody>
      </p:sp>
      <p:sp>
        <p:nvSpPr>
          <p:cNvPr id="34" name="Rectangle 33">
            <a:hlinkClick r:id="rId18" action="ppaction://hlinksldjump"/>
          </p:cNvPr>
          <p:cNvSpPr/>
          <p:nvPr/>
        </p:nvSpPr>
        <p:spPr>
          <a:xfrm>
            <a:off x="4713593" y="5877272"/>
            <a:ext cx="15841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May 2013</a:t>
            </a:r>
            <a:endParaRPr lang="en-GB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7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661248"/>
            <a:ext cx="1435360" cy="954514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2006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504" y="2060848"/>
            <a:ext cx="8928992" cy="122616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2574609"/>
            <a:ext cx="8928992" cy="1708782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5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107504" y="2574609"/>
            <a:ext cx="8928992" cy="4223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i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107504" y="2996952"/>
            <a:ext cx="8928992" cy="12864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ii</a:t>
            </a:r>
            <a:endParaRPr lang="en-GB" sz="2800" b="1" dirty="0"/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2006</a:t>
            </a:r>
            <a:endParaRPr lang="en-GB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pic>
        <p:nvPicPr>
          <p:cNvPr id="7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661248"/>
            <a:ext cx="1435360" cy="954514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2007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505" y="908720"/>
            <a:ext cx="8928990" cy="67418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2521" y="1124744"/>
            <a:ext cx="8064894" cy="5132204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043608" y="1124744"/>
            <a:ext cx="8082719" cy="51322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Notes</a:t>
            </a:r>
            <a:endParaRPr lang="en-GB" sz="28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599" y="44624"/>
            <a:ext cx="8136904" cy="1012283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22011" y="6165304"/>
            <a:ext cx="704316" cy="666752"/>
          </a:xfrm>
          <a:prstGeom prst="rect">
            <a:avLst/>
          </a:prstGeom>
          <a:noFill/>
        </p:spPr>
      </p:pic>
      <p:pic>
        <p:nvPicPr>
          <p:cNvPr id="5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94687" y="6188918"/>
            <a:ext cx="643138" cy="643138"/>
          </a:xfrm>
          <a:prstGeom prst="rect">
            <a:avLst/>
          </a:prstGeom>
          <a:noFill/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-97567" y="5669943"/>
            <a:ext cx="1197768" cy="119776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2007</a:t>
            </a:r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971599" y="44624"/>
            <a:ext cx="8136903" cy="10122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94348" y="6287508"/>
            <a:ext cx="2369740" cy="525868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2994348" y="6256946"/>
            <a:ext cx="2369740" cy="5564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Possible </a:t>
            </a:r>
            <a:r>
              <a:rPr lang="en-GB" sz="2800" b="1" dirty="0" err="1" smtClean="0"/>
              <a:t>Ans</a:t>
            </a:r>
            <a:endParaRPr lang="en-GB" sz="2800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1" grpId="0" animBg="1"/>
      <p:bldP spid="9" grpId="0" animBg="1"/>
      <p:bldP spid="17" grpId="0" animBg="1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thecyrenians.org/Resources/Tyneside%20Cyrenians/News/Home_News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2007</a:t>
            </a:r>
            <a:endParaRPr lang="en-GB" dirty="0"/>
          </a:p>
        </p:txBody>
      </p:sp>
      <p:pic>
        <p:nvPicPr>
          <p:cNvPr id="6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661248"/>
            <a:ext cx="1435360" cy="954514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505" y="1484784"/>
            <a:ext cx="8928990" cy="170597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5912" y="3504034"/>
            <a:ext cx="5972175" cy="15811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5" y="476672"/>
            <a:ext cx="8928990" cy="2516896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107505" y="476673"/>
            <a:ext cx="8928990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107505" y="1076351"/>
            <a:ext cx="8928989" cy="19172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1585912" y="3504035"/>
            <a:ext cx="5972175" cy="15811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12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502024" y="5660232"/>
            <a:ext cx="1197768" cy="119776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2007</a:t>
            </a:r>
            <a:endParaRPr lang="en-GB" dirty="0"/>
          </a:p>
        </p:txBody>
      </p:sp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5661248"/>
            <a:ext cx="1435360" cy="954514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250" y="561975"/>
            <a:ext cx="7429500" cy="5734050"/>
          </a:xfrm>
          <a:prstGeom prst="rect">
            <a:avLst/>
          </a:prstGeom>
        </p:spPr>
      </p:pic>
      <p:pic>
        <p:nvPicPr>
          <p:cNvPr id="4" name="Picture 7" descr="http://www.thecyrenians.org/Resources/Tyneside%20Cyrenians/News/Home_News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9684" y="6191248"/>
            <a:ext cx="704316" cy="666752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857250" y="561975"/>
            <a:ext cx="7429500" cy="57576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pic>
        <p:nvPicPr>
          <p:cNvPr id="12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3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2007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2225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theme/theme1.xml><?xml version="1.0" encoding="utf-8"?>
<a:theme xmlns:a="http://schemas.openxmlformats.org/drawingml/2006/main" name="Theme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1" id="{7E28F171-260B-41FB-A949-E62E5A9F1B71}" vid="{AF94DB46-38B3-43E4-BCE6-76B121E2B06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2297</Words>
  <Application>Microsoft Office PowerPoint</Application>
  <PresentationFormat>On-screen Show (4:3)</PresentationFormat>
  <Paragraphs>1293</Paragraphs>
  <Slides>417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417</vt:i4>
      </vt:variant>
    </vt:vector>
  </HeadingPairs>
  <TitlesOfParts>
    <vt:vector size="422" baseType="lpstr">
      <vt:lpstr>Arial</vt:lpstr>
      <vt:lpstr>Calibri</vt:lpstr>
      <vt:lpstr>Calibri Light</vt:lpstr>
      <vt:lpstr>Comic Sans MS</vt:lpstr>
      <vt:lpstr>Theme1</vt:lpstr>
      <vt:lpstr>Core 2</vt:lpstr>
      <vt:lpstr>Notes on operating this resource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Statistics 1</dc:title>
  <dc:creator>Gareth</dc:creator>
  <cp:lastModifiedBy>GS Westwater</cp:lastModifiedBy>
  <cp:revision>217</cp:revision>
  <dcterms:created xsi:type="dcterms:W3CDTF">2014-02-21T20:01:10Z</dcterms:created>
  <dcterms:modified xsi:type="dcterms:W3CDTF">2014-06-10T06:43:37Z</dcterms:modified>
</cp:coreProperties>
</file>