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2"/>
  </p:notesMasterIdLst>
  <p:sldIdLst>
    <p:sldId id="256" r:id="rId2"/>
    <p:sldId id="1102" r:id="rId3"/>
    <p:sldId id="811" r:id="rId4"/>
    <p:sldId id="257" r:id="rId5"/>
    <p:sldId id="260" r:id="rId6"/>
    <p:sldId id="321" r:id="rId7"/>
    <p:sldId id="323" r:id="rId8"/>
    <p:sldId id="550" r:id="rId9"/>
    <p:sldId id="337" r:id="rId10"/>
    <p:sldId id="338" r:id="rId11"/>
    <p:sldId id="349" r:id="rId12"/>
    <p:sldId id="350" r:id="rId13"/>
    <p:sldId id="371" r:id="rId14"/>
    <p:sldId id="372" r:id="rId15"/>
    <p:sldId id="994" r:id="rId16"/>
    <p:sldId id="995" r:id="rId17"/>
    <p:sldId id="996" r:id="rId18"/>
    <p:sldId id="1006" r:id="rId19"/>
    <p:sldId id="1007" r:id="rId20"/>
    <p:sldId id="1014" r:id="rId21"/>
    <p:sldId id="1015" r:id="rId22"/>
    <p:sldId id="429" r:id="rId23"/>
    <p:sldId id="460" r:id="rId24"/>
    <p:sldId id="469" r:id="rId25"/>
    <p:sldId id="483" r:id="rId26"/>
    <p:sldId id="1044" r:id="rId27"/>
    <p:sldId id="1045" r:id="rId28"/>
    <p:sldId id="509" r:id="rId29"/>
    <p:sldId id="510" r:id="rId30"/>
    <p:sldId id="798" r:id="rId31"/>
    <p:sldId id="511" r:id="rId32"/>
    <p:sldId id="512" r:id="rId33"/>
    <p:sldId id="530" r:id="rId34"/>
    <p:sldId id="548" r:id="rId35"/>
    <p:sldId id="1094" r:id="rId36"/>
    <p:sldId id="1095" r:id="rId37"/>
    <p:sldId id="262" r:id="rId38"/>
    <p:sldId id="267" r:id="rId39"/>
    <p:sldId id="273" r:id="rId40"/>
    <p:sldId id="283" r:id="rId41"/>
    <p:sldId id="284" r:id="rId42"/>
    <p:sldId id="978" r:id="rId43"/>
    <p:sldId id="979" r:id="rId44"/>
    <p:sldId id="301" r:id="rId45"/>
    <p:sldId id="302" r:id="rId46"/>
    <p:sldId id="307" r:id="rId47"/>
    <p:sldId id="953" r:id="rId48"/>
    <p:sldId id="954" r:id="rId49"/>
    <p:sldId id="955" r:id="rId50"/>
    <p:sldId id="308" r:id="rId51"/>
    <p:sldId id="316" r:id="rId52"/>
    <p:sldId id="332" r:id="rId53"/>
    <p:sldId id="962" r:id="rId54"/>
    <p:sldId id="963" r:id="rId55"/>
    <p:sldId id="964" r:id="rId56"/>
    <p:sldId id="333" r:id="rId57"/>
    <p:sldId id="334" r:id="rId58"/>
    <p:sldId id="358" r:id="rId59"/>
    <p:sldId id="853" r:id="rId60"/>
    <p:sldId id="854" r:id="rId61"/>
    <p:sldId id="855" r:id="rId62"/>
    <p:sldId id="359" r:id="rId63"/>
    <p:sldId id="360" r:id="rId64"/>
    <p:sldId id="983" r:id="rId65"/>
    <p:sldId id="984" r:id="rId66"/>
    <p:sldId id="369" r:id="rId67"/>
    <p:sldId id="370" r:id="rId68"/>
    <p:sldId id="993" r:id="rId69"/>
    <p:sldId id="997" r:id="rId70"/>
    <p:sldId id="998" r:id="rId71"/>
    <p:sldId id="999" r:id="rId72"/>
    <p:sldId id="1016" r:id="rId73"/>
    <p:sldId id="1017" r:id="rId74"/>
    <p:sldId id="406" r:id="rId75"/>
    <p:sldId id="417" r:id="rId76"/>
    <p:sldId id="1022" r:id="rId77"/>
    <p:sldId id="1023" r:id="rId78"/>
    <p:sldId id="1026" r:id="rId79"/>
    <p:sldId id="1027" r:id="rId80"/>
    <p:sldId id="1030" r:id="rId81"/>
    <p:sldId id="1031" r:id="rId82"/>
    <p:sldId id="422" r:id="rId83"/>
    <p:sldId id="423" r:id="rId84"/>
    <p:sldId id="1034" r:id="rId85"/>
    <p:sldId id="1035" r:id="rId86"/>
    <p:sldId id="447" r:id="rId87"/>
    <p:sldId id="448" r:id="rId88"/>
    <p:sldId id="450" r:id="rId89"/>
    <p:sldId id="1040" r:id="rId90"/>
    <p:sldId id="1041" r:id="rId91"/>
    <p:sldId id="477" r:id="rId92"/>
    <p:sldId id="478" r:id="rId93"/>
    <p:sldId id="497" r:id="rId94"/>
    <p:sldId id="1053" r:id="rId95"/>
    <p:sldId id="1054" r:id="rId96"/>
    <p:sldId id="1055" r:id="rId97"/>
    <p:sldId id="498" r:id="rId98"/>
    <p:sldId id="500" r:id="rId99"/>
    <p:sldId id="1064" r:id="rId100"/>
    <p:sldId id="1065" r:id="rId101"/>
    <p:sldId id="513" r:id="rId102"/>
    <p:sldId id="514" r:id="rId103"/>
    <p:sldId id="1075" r:id="rId104"/>
    <p:sldId id="1076" r:id="rId105"/>
    <p:sldId id="1083" r:id="rId106"/>
    <p:sldId id="1084" r:id="rId107"/>
    <p:sldId id="1085" r:id="rId108"/>
    <p:sldId id="517" r:id="rId109"/>
    <p:sldId id="527" r:id="rId110"/>
    <p:sldId id="1090" r:id="rId111"/>
    <p:sldId id="1091" r:id="rId112"/>
    <p:sldId id="528" r:id="rId113"/>
    <p:sldId id="529" r:id="rId114"/>
    <p:sldId id="263" r:id="rId115"/>
    <p:sldId id="268" r:id="rId116"/>
    <p:sldId id="272" r:id="rId117"/>
    <p:sldId id="285" r:id="rId118"/>
    <p:sldId id="286" r:id="rId119"/>
    <p:sldId id="294" r:id="rId120"/>
    <p:sldId id="295" r:id="rId121"/>
    <p:sldId id="304" r:id="rId122"/>
    <p:sldId id="306" r:id="rId123"/>
    <p:sldId id="849" r:id="rId124"/>
    <p:sldId id="328" r:id="rId125"/>
    <p:sldId id="329" r:id="rId126"/>
    <p:sldId id="330" r:id="rId127"/>
    <p:sldId id="354" r:id="rId128"/>
    <p:sldId id="355" r:id="rId129"/>
    <p:sldId id="378" r:id="rId130"/>
    <p:sldId id="379" r:id="rId131"/>
    <p:sldId id="356" r:id="rId132"/>
    <p:sldId id="388" r:id="rId133"/>
    <p:sldId id="389" r:id="rId134"/>
    <p:sldId id="412" r:id="rId135"/>
    <p:sldId id="413" r:id="rId136"/>
    <p:sldId id="437" r:id="rId137"/>
    <p:sldId id="438" r:id="rId138"/>
    <p:sldId id="454" r:id="rId139"/>
    <p:sldId id="455" r:id="rId140"/>
    <p:sldId id="465" r:id="rId141"/>
    <p:sldId id="466" r:id="rId142"/>
    <p:sldId id="1060" r:id="rId143"/>
    <p:sldId id="1061" r:id="rId144"/>
    <p:sldId id="1077" r:id="rId145"/>
    <p:sldId id="1078" r:id="rId146"/>
    <p:sldId id="1079" r:id="rId147"/>
    <p:sldId id="1080" r:id="rId148"/>
    <p:sldId id="532" r:id="rId149"/>
    <p:sldId id="535" r:id="rId150"/>
    <p:sldId id="1088" r:id="rId151"/>
    <p:sldId id="1089" r:id="rId152"/>
    <p:sldId id="536" r:id="rId153"/>
    <p:sldId id="537" r:id="rId154"/>
    <p:sldId id="264" r:id="rId155"/>
    <p:sldId id="269" r:id="rId156"/>
    <p:sldId id="271" r:id="rId157"/>
    <p:sldId id="908" r:id="rId158"/>
    <p:sldId id="909" r:id="rId159"/>
    <p:sldId id="287" r:id="rId160"/>
    <p:sldId id="288" r:id="rId161"/>
    <p:sldId id="298" r:id="rId162"/>
    <p:sldId id="296" r:id="rId163"/>
    <p:sldId id="836" r:id="rId164"/>
    <p:sldId id="837" r:id="rId165"/>
    <p:sldId id="839" r:id="rId166"/>
    <p:sldId id="310" r:id="rId167"/>
    <p:sldId id="311" r:id="rId168"/>
    <p:sldId id="344" r:id="rId169"/>
    <p:sldId id="965" r:id="rId170"/>
    <p:sldId id="966" r:id="rId171"/>
    <p:sldId id="967" r:id="rId172"/>
    <p:sldId id="365" r:id="rId173"/>
    <p:sldId id="312" r:id="rId174"/>
    <p:sldId id="351" r:id="rId175"/>
    <p:sldId id="972" r:id="rId176"/>
    <p:sldId id="973" r:id="rId177"/>
    <p:sldId id="974" r:id="rId178"/>
    <p:sldId id="366" r:id="rId179"/>
    <p:sldId id="367" r:id="rId180"/>
    <p:sldId id="989" r:id="rId181"/>
    <p:sldId id="990" r:id="rId182"/>
    <p:sldId id="377" r:id="rId183"/>
    <p:sldId id="380" r:id="rId184"/>
    <p:sldId id="381" r:id="rId185"/>
    <p:sldId id="1001" r:id="rId186"/>
    <p:sldId id="1002" r:id="rId187"/>
    <p:sldId id="1003" r:id="rId188"/>
    <p:sldId id="382" r:id="rId189"/>
    <p:sldId id="397" r:id="rId190"/>
    <p:sldId id="1012" r:id="rId191"/>
    <p:sldId id="1013" r:id="rId192"/>
    <p:sldId id="1018" r:id="rId193"/>
    <p:sldId id="1019" r:id="rId194"/>
    <p:sldId id="399" r:id="rId195"/>
    <p:sldId id="415" r:id="rId196"/>
    <p:sldId id="1020" r:id="rId197"/>
    <p:sldId id="1021" r:id="rId198"/>
    <p:sldId id="432" r:id="rId199"/>
    <p:sldId id="433" r:id="rId200"/>
    <p:sldId id="434" r:id="rId201"/>
    <p:sldId id="435" r:id="rId202"/>
    <p:sldId id="471" r:id="rId203"/>
    <p:sldId id="1042" r:id="rId204"/>
    <p:sldId id="1043" r:id="rId205"/>
    <p:sldId id="1050" r:id="rId206"/>
    <p:sldId id="1051" r:id="rId207"/>
    <p:sldId id="1052" r:id="rId208"/>
    <p:sldId id="502" r:id="rId209"/>
    <p:sldId id="551" r:id="rId210"/>
    <p:sldId id="1062" r:id="rId211"/>
    <p:sldId id="1063" r:id="rId212"/>
    <p:sldId id="1068" r:id="rId213"/>
    <p:sldId id="1069" r:id="rId214"/>
    <p:sldId id="505" r:id="rId215"/>
    <p:sldId id="506" r:id="rId216"/>
    <p:sldId id="552" r:id="rId217"/>
    <p:sldId id="507" r:id="rId218"/>
    <p:sldId id="508" r:id="rId219"/>
    <p:sldId id="542" r:id="rId220"/>
    <p:sldId id="543" r:id="rId221"/>
    <p:sldId id="1100" r:id="rId222"/>
    <p:sldId id="1101" r:id="rId223"/>
    <p:sldId id="265" r:id="rId224"/>
    <p:sldId id="904" r:id="rId225"/>
    <p:sldId id="905" r:id="rId226"/>
    <p:sldId id="790" r:id="rId227"/>
    <p:sldId id="791" r:id="rId228"/>
    <p:sldId id="289" r:id="rId229"/>
    <p:sldId id="290" r:id="rId230"/>
    <p:sldId id="825" r:id="rId231"/>
    <p:sldId id="828" r:id="rId232"/>
    <p:sldId id="832" r:id="rId233"/>
    <p:sldId id="833" r:id="rId234"/>
    <p:sldId id="834" r:id="rId235"/>
    <p:sldId id="299" r:id="rId236"/>
    <p:sldId id="300" r:id="rId237"/>
    <p:sldId id="324" r:id="rId238"/>
    <p:sldId id="956" r:id="rId239"/>
    <p:sldId id="957" r:id="rId240"/>
    <p:sldId id="958" r:id="rId241"/>
    <p:sldId id="846" r:id="rId242"/>
    <p:sldId id="847" r:id="rId243"/>
    <p:sldId id="848" r:id="rId244"/>
    <p:sldId id="341" r:id="rId245"/>
    <p:sldId id="342" r:id="rId246"/>
    <p:sldId id="969" r:id="rId247"/>
    <p:sldId id="970" r:id="rId248"/>
    <p:sldId id="971" r:id="rId249"/>
    <p:sldId id="363" r:id="rId250"/>
    <p:sldId id="364" r:id="rId251"/>
    <p:sldId id="991" r:id="rId252"/>
    <p:sldId id="992" r:id="rId253"/>
    <p:sldId id="343" r:id="rId254"/>
    <p:sldId id="383" r:id="rId255"/>
    <p:sldId id="858" r:id="rId256"/>
    <p:sldId id="859" r:id="rId257"/>
    <p:sldId id="1008" r:id="rId258"/>
    <p:sldId id="1009" r:id="rId259"/>
    <p:sldId id="401" r:id="rId260"/>
    <p:sldId id="402" r:id="rId261"/>
    <p:sldId id="441" r:id="rId262"/>
    <p:sldId id="442" r:id="rId263"/>
    <p:sldId id="820" r:id="rId264"/>
    <p:sldId id="821" r:id="rId265"/>
    <p:sldId id="443" r:id="rId266"/>
    <p:sldId id="457" r:id="rId267"/>
    <p:sldId id="808" r:id="rId268"/>
    <p:sldId id="809" r:id="rId269"/>
    <p:sldId id="459" r:id="rId270"/>
    <p:sldId id="479" r:id="rId271"/>
    <p:sldId id="1046" r:id="rId272"/>
    <p:sldId id="1047" r:id="rId273"/>
    <p:sldId id="1056" r:id="rId274"/>
    <p:sldId id="1057" r:id="rId275"/>
    <p:sldId id="491" r:id="rId276"/>
    <p:sldId id="796" r:id="rId277"/>
    <p:sldId id="518" r:id="rId278"/>
    <p:sldId id="519" r:id="rId279"/>
    <p:sldId id="799" r:id="rId280"/>
    <p:sldId id="800" r:id="rId281"/>
    <p:sldId id="1074" r:id="rId282"/>
    <p:sldId id="524" r:id="rId283"/>
    <p:sldId id="525" r:id="rId284"/>
    <p:sldId id="526" r:id="rId285"/>
    <p:sldId id="538" r:id="rId286"/>
    <p:sldId id="1096" r:id="rId287"/>
    <p:sldId id="1097" r:id="rId288"/>
    <p:sldId id="553" r:id="rId289"/>
    <p:sldId id="554" r:id="rId290"/>
    <p:sldId id="555" r:id="rId291"/>
    <p:sldId id="556" r:id="rId292"/>
    <p:sldId id="557" r:id="rId293"/>
    <p:sldId id="980" r:id="rId294"/>
    <p:sldId id="981" r:id="rId295"/>
    <p:sldId id="982" r:id="rId296"/>
    <p:sldId id="572" r:id="rId297"/>
    <p:sldId id="573" r:id="rId298"/>
    <p:sldId id="580" r:id="rId299"/>
    <p:sldId id="581" r:id="rId300"/>
    <p:sldId id="584" r:id="rId301"/>
    <p:sldId id="585" r:id="rId302"/>
    <p:sldId id="611" r:id="rId303"/>
    <p:sldId id="612" r:id="rId304"/>
    <p:sldId id="617" r:id="rId305"/>
    <p:sldId id="618" r:id="rId306"/>
    <p:sldId id="619" r:id="rId307"/>
    <p:sldId id="906" r:id="rId308"/>
    <p:sldId id="907" r:id="rId309"/>
    <p:sldId id="622" r:id="rId310"/>
    <p:sldId id="623" r:id="rId311"/>
    <p:sldId id="910" r:id="rId312"/>
    <p:sldId id="911" r:id="rId313"/>
    <p:sldId id="624" r:id="rId314"/>
    <p:sldId id="625" r:id="rId315"/>
    <p:sldId id="843" r:id="rId316"/>
    <p:sldId id="627" r:id="rId317"/>
    <p:sldId id="628" r:id="rId318"/>
    <p:sldId id="629" r:id="rId319"/>
    <p:sldId id="959" r:id="rId320"/>
    <p:sldId id="960" r:id="rId321"/>
    <p:sldId id="961" r:id="rId322"/>
    <p:sldId id="630" r:id="rId323"/>
    <p:sldId id="631" r:id="rId324"/>
    <p:sldId id="968" r:id="rId325"/>
    <p:sldId id="975" r:id="rId326"/>
    <p:sldId id="976" r:id="rId327"/>
    <p:sldId id="977" r:id="rId328"/>
    <p:sldId id="633" r:id="rId329"/>
    <p:sldId id="634" r:id="rId330"/>
    <p:sldId id="987" r:id="rId331"/>
    <p:sldId id="988" r:id="rId332"/>
    <p:sldId id="637" r:id="rId333"/>
    <p:sldId id="638" r:id="rId334"/>
    <p:sldId id="639" r:id="rId335"/>
    <p:sldId id="640" r:id="rId336"/>
    <p:sldId id="641" r:id="rId337"/>
    <p:sldId id="1010" r:id="rId338"/>
    <p:sldId id="1011" r:id="rId339"/>
    <p:sldId id="645" r:id="rId340"/>
    <p:sldId id="646" r:id="rId341"/>
    <p:sldId id="647" r:id="rId342"/>
    <p:sldId id="651" r:id="rId343"/>
    <p:sldId id="652" r:id="rId344"/>
    <p:sldId id="1032" r:id="rId345"/>
    <p:sldId id="1033" r:id="rId346"/>
    <p:sldId id="655" r:id="rId347"/>
    <p:sldId id="656" r:id="rId348"/>
    <p:sldId id="1038" r:id="rId349"/>
    <p:sldId id="1039" r:id="rId350"/>
    <p:sldId id="659" r:id="rId351"/>
    <p:sldId id="660" r:id="rId352"/>
    <p:sldId id="1048" r:id="rId353"/>
    <p:sldId id="1049" r:id="rId354"/>
    <p:sldId id="662" r:id="rId355"/>
    <p:sldId id="663" r:id="rId356"/>
    <p:sldId id="1066" r:id="rId357"/>
    <p:sldId id="1067" r:id="rId358"/>
    <p:sldId id="668" r:id="rId359"/>
    <p:sldId id="669" r:id="rId360"/>
    <p:sldId id="789" r:id="rId361"/>
    <p:sldId id="1070" r:id="rId362"/>
    <p:sldId id="1071" r:id="rId363"/>
    <p:sldId id="1072" r:id="rId364"/>
    <p:sldId id="1073" r:id="rId365"/>
    <p:sldId id="670" r:id="rId366"/>
    <p:sldId id="671" r:id="rId367"/>
    <p:sldId id="1086" r:id="rId368"/>
    <p:sldId id="1087" r:id="rId369"/>
    <p:sldId id="672" r:id="rId370"/>
    <p:sldId id="673" r:id="rId371"/>
    <p:sldId id="1092" r:id="rId372"/>
    <p:sldId id="1093" r:id="rId373"/>
    <p:sldId id="674" r:id="rId374"/>
    <p:sldId id="675" r:id="rId375"/>
    <p:sldId id="676" r:id="rId376"/>
    <p:sldId id="679" r:id="rId377"/>
    <p:sldId id="680" r:id="rId378"/>
    <p:sldId id="684" r:id="rId379"/>
    <p:sldId id="685" r:id="rId380"/>
    <p:sldId id="686" r:id="rId381"/>
    <p:sldId id="687" r:id="rId382"/>
    <p:sldId id="688" r:id="rId383"/>
    <p:sldId id="689" r:id="rId384"/>
    <p:sldId id="690" r:id="rId385"/>
    <p:sldId id="691" r:id="rId386"/>
    <p:sldId id="694" r:id="rId387"/>
    <p:sldId id="695" r:id="rId388"/>
    <p:sldId id="1000" r:id="rId389"/>
    <p:sldId id="863" r:id="rId390"/>
    <p:sldId id="864" r:id="rId391"/>
    <p:sldId id="702" r:id="rId392"/>
    <p:sldId id="703" r:id="rId393"/>
    <p:sldId id="1024" r:id="rId394"/>
    <p:sldId id="1025" r:id="rId395"/>
    <p:sldId id="708" r:id="rId396"/>
    <p:sldId id="709" r:id="rId397"/>
    <p:sldId id="712" r:id="rId398"/>
    <p:sldId id="713" r:id="rId399"/>
    <p:sldId id="714" r:id="rId400"/>
    <p:sldId id="716" r:id="rId401"/>
    <p:sldId id="717" r:id="rId402"/>
    <p:sldId id="719" r:id="rId403"/>
    <p:sldId id="720" r:id="rId404"/>
    <p:sldId id="829" r:id="rId405"/>
    <p:sldId id="830" r:id="rId406"/>
    <p:sldId id="831" r:id="rId407"/>
    <p:sldId id="1081" r:id="rId408"/>
    <p:sldId id="1082" r:id="rId409"/>
    <p:sldId id="727" r:id="rId410"/>
    <p:sldId id="728" r:id="rId411"/>
    <p:sldId id="729" r:id="rId412"/>
    <p:sldId id="730" r:id="rId413"/>
    <p:sldId id="731" r:id="rId414"/>
    <p:sldId id="732" r:id="rId415"/>
    <p:sldId id="733" r:id="rId416"/>
    <p:sldId id="736" r:id="rId417"/>
    <p:sldId id="737" r:id="rId418"/>
    <p:sldId id="738" r:id="rId419"/>
    <p:sldId id="739" r:id="rId420"/>
    <p:sldId id="741" r:id="rId421"/>
    <p:sldId id="742" r:id="rId422"/>
    <p:sldId id="744" r:id="rId423"/>
    <p:sldId id="745" r:id="rId424"/>
    <p:sldId id="746" r:id="rId425"/>
    <p:sldId id="751" r:id="rId426"/>
    <p:sldId id="752" r:id="rId427"/>
    <p:sldId id="754" r:id="rId428"/>
    <p:sldId id="756" r:id="rId429"/>
    <p:sldId id="1004" r:id="rId430"/>
    <p:sldId id="1005" r:id="rId431"/>
    <p:sldId id="759" r:id="rId432"/>
    <p:sldId id="760" r:id="rId433"/>
    <p:sldId id="1028" r:id="rId434"/>
    <p:sldId id="1029" r:id="rId435"/>
    <p:sldId id="769" r:id="rId436"/>
    <p:sldId id="770" r:id="rId437"/>
    <p:sldId id="776" r:id="rId438"/>
    <p:sldId id="777" r:id="rId439"/>
    <p:sldId id="780" r:id="rId440"/>
    <p:sldId id="781" r:id="rId441"/>
    <p:sldId id="793" r:id="rId442"/>
    <p:sldId id="784" r:id="rId443"/>
    <p:sldId id="785" r:id="rId444"/>
    <p:sldId id="786" r:id="rId445"/>
    <p:sldId id="787" r:id="rId446"/>
    <p:sldId id="865" r:id="rId447"/>
    <p:sldId id="868" r:id="rId448"/>
    <p:sldId id="869" r:id="rId449"/>
    <p:sldId id="884" r:id="rId450"/>
    <p:sldId id="885" r:id="rId451"/>
    <p:sldId id="886" r:id="rId452"/>
    <p:sldId id="888" r:id="rId453"/>
    <p:sldId id="895" r:id="rId454"/>
    <p:sldId id="896" r:id="rId455"/>
    <p:sldId id="902" r:id="rId456"/>
    <p:sldId id="903" r:id="rId457"/>
    <p:sldId id="912" r:id="rId458"/>
    <p:sldId id="915" r:id="rId459"/>
    <p:sldId id="949" r:id="rId460"/>
    <p:sldId id="916" r:id="rId461"/>
    <p:sldId id="950" r:id="rId462"/>
    <p:sldId id="951" r:id="rId463"/>
    <p:sldId id="952" r:id="rId464"/>
    <p:sldId id="917" r:id="rId465"/>
    <p:sldId id="918" r:id="rId466"/>
    <p:sldId id="919" r:id="rId467"/>
    <p:sldId id="985" r:id="rId468"/>
    <p:sldId id="986" r:id="rId469"/>
    <p:sldId id="931" r:id="rId470"/>
    <p:sldId id="932" r:id="rId471"/>
    <p:sldId id="1036" r:id="rId472"/>
    <p:sldId id="1037" r:id="rId473"/>
    <p:sldId id="937" r:id="rId474"/>
    <p:sldId id="938" r:id="rId475"/>
    <p:sldId id="939" r:id="rId476"/>
    <p:sldId id="1058" r:id="rId477"/>
    <p:sldId id="1059" r:id="rId478"/>
    <p:sldId id="1098" r:id="rId479"/>
    <p:sldId id="1099" r:id="rId480"/>
    <p:sldId id="482" r:id="rId4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520" autoAdjust="0"/>
  </p:normalViewPr>
  <p:slideViewPr>
    <p:cSldViewPr>
      <p:cViewPr varScale="1">
        <p:scale>
          <a:sx n="74" d="100"/>
          <a:sy n="74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tableStyles" Target="tableStyles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446" Type="http://schemas.openxmlformats.org/officeDocument/2006/relationships/slide" Target="slides/slide445.xml"/><Relationship Id="rId467" Type="http://schemas.openxmlformats.org/officeDocument/2006/relationships/slide" Target="slides/slide466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slide" Target="slides/slide435.xml"/><Relationship Id="rId457" Type="http://schemas.openxmlformats.org/officeDocument/2006/relationships/slide" Target="slides/slide456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478" Type="http://schemas.openxmlformats.org/officeDocument/2006/relationships/slide" Target="slides/slide47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theme" Target="theme/theme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BFCD8-8C54-4C96-8EEC-621A6D3B983D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CDFEB-5B8F-413C-A280-B5C2B678AA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77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310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7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312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17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5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62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0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0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3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9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5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</a:t>
            </a:r>
            <a:r>
              <a:rPr lang="en-GB" sz="4050" b="1" i="1" dirty="0" err="1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0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Relationship Id="rId9" Type="http://schemas.openxmlformats.org/officeDocument/2006/relationships/image" Target="../media/image11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.png"/><Relationship Id="rId7" Type="http://schemas.openxmlformats.org/officeDocument/2006/relationships/image" Target="../media/image1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" Target="slide37.xml"/><Relationship Id="rId7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28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38.xml"/><Relationship Id="rId18" Type="http://schemas.openxmlformats.org/officeDocument/2006/relationships/slide" Target="slide152.xml"/><Relationship Id="rId3" Type="http://schemas.openxmlformats.org/officeDocument/2006/relationships/slide" Target="slide119.xml"/><Relationship Id="rId7" Type="http://schemas.openxmlformats.org/officeDocument/2006/relationships/slide" Target="slide132.xml"/><Relationship Id="rId12" Type="http://schemas.openxmlformats.org/officeDocument/2006/relationships/slide" Target="slide136.xml"/><Relationship Id="rId17" Type="http://schemas.openxmlformats.org/officeDocument/2006/relationships/slide" Target="slide148.xml"/><Relationship Id="rId2" Type="http://schemas.openxmlformats.org/officeDocument/2006/relationships/slide" Target="slide117.xml"/><Relationship Id="rId16" Type="http://schemas.openxmlformats.org/officeDocument/2006/relationships/slide" Target="slide144.xml"/><Relationship Id="rId20" Type="http://schemas.openxmlformats.org/officeDocument/2006/relationships/slide" Target="slide1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11" Type="http://schemas.openxmlformats.org/officeDocument/2006/relationships/slide" Target="slide134.xml"/><Relationship Id="rId5" Type="http://schemas.openxmlformats.org/officeDocument/2006/relationships/slide" Target="slide129.xml"/><Relationship Id="rId15" Type="http://schemas.openxmlformats.org/officeDocument/2006/relationships/slide" Target="slide142.xml"/><Relationship Id="rId10" Type="http://schemas.openxmlformats.org/officeDocument/2006/relationships/slide" Target="slide127.xml"/><Relationship Id="rId19" Type="http://schemas.openxmlformats.org/officeDocument/2006/relationships/slide" Target="slide115.xml"/><Relationship Id="rId4" Type="http://schemas.openxmlformats.org/officeDocument/2006/relationships/slide" Target="slide121.xml"/><Relationship Id="rId9" Type="http://schemas.openxmlformats.org/officeDocument/2006/relationships/image" Target="../media/image1.png"/><Relationship Id="rId14" Type="http://schemas.openxmlformats.org/officeDocument/2006/relationships/slide" Target="slide14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14.xml"/><Relationship Id="rId7" Type="http://schemas.openxmlformats.org/officeDocument/2006/relationships/slide" Target="slide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7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4.png"/><Relationship Id="rId7" Type="http://schemas.openxmlformats.org/officeDocument/2006/relationships/slide" Target="slide114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7" Type="http://schemas.openxmlformats.org/officeDocument/2006/relationships/image" Target="../media/image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0.png"/><Relationship Id="rId7" Type="http://schemas.openxmlformats.org/officeDocument/2006/relationships/image" Target="../media/image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7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" Target="slide114.xml"/><Relationship Id="rId7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116.pn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114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114.xml"/><Relationship Id="rId3" Type="http://schemas.openxmlformats.org/officeDocument/2006/relationships/slide" Target="slide4.xml"/><Relationship Id="rId7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1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0.png"/><Relationship Id="rId2" Type="http://schemas.openxmlformats.org/officeDocument/2006/relationships/slide" Target="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14.xml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98.xml"/><Relationship Id="rId18" Type="http://schemas.openxmlformats.org/officeDocument/2006/relationships/slide" Target="slide217.xml"/><Relationship Id="rId26" Type="http://schemas.openxmlformats.org/officeDocument/2006/relationships/slide" Target="slide190.xml"/><Relationship Id="rId3" Type="http://schemas.openxmlformats.org/officeDocument/2006/relationships/slide" Target="slide161.xml"/><Relationship Id="rId21" Type="http://schemas.openxmlformats.org/officeDocument/2006/relationships/slide" Target="slide157.xml"/><Relationship Id="rId7" Type="http://schemas.openxmlformats.org/officeDocument/2006/relationships/slide" Target="slide159.xml"/><Relationship Id="rId12" Type="http://schemas.openxmlformats.org/officeDocument/2006/relationships/slide" Target="slide194.xml"/><Relationship Id="rId17" Type="http://schemas.openxmlformats.org/officeDocument/2006/relationships/slide" Target="slide214.xml"/><Relationship Id="rId25" Type="http://schemas.openxmlformats.org/officeDocument/2006/relationships/slide" Target="slide185.xml"/><Relationship Id="rId2" Type="http://schemas.openxmlformats.org/officeDocument/2006/relationships/slide" Target="slide155.xml"/><Relationship Id="rId16" Type="http://schemas.openxmlformats.org/officeDocument/2006/relationships/slide" Target="slide208.xml"/><Relationship Id="rId20" Type="http://schemas.openxmlformats.org/officeDocument/2006/relationships/slide" Target="slide163.xml"/><Relationship Id="rId29" Type="http://schemas.openxmlformats.org/officeDocument/2006/relationships/slide" Target="slide20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11" Type="http://schemas.openxmlformats.org/officeDocument/2006/relationships/slide" Target="slide178.xml"/><Relationship Id="rId24" Type="http://schemas.openxmlformats.org/officeDocument/2006/relationships/slide" Target="slide180.xml"/><Relationship Id="rId32" Type="http://schemas.openxmlformats.org/officeDocument/2006/relationships/slide" Target="slide219.xml"/><Relationship Id="rId5" Type="http://schemas.openxmlformats.org/officeDocument/2006/relationships/slide" Target="slide182.xml"/><Relationship Id="rId15" Type="http://schemas.openxmlformats.org/officeDocument/2006/relationships/slide" Target="slide191.xml"/><Relationship Id="rId23" Type="http://schemas.openxmlformats.org/officeDocument/2006/relationships/slide" Target="slide175.xml"/><Relationship Id="rId28" Type="http://schemas.openxmlformats.org/officeDocument/2006/relationships/slide" Target="slide196.xml"/><Relationship Id="rId10" Type="http://schemas.openxmlformats.org/officeDocument/2006/relationships/slide" Target="slide172.xml"/><Relationship Id="rId19" Type="http://schemas.openxmlformats.org/officeDocument/2006/relationships/slide" Target="slide221.xml"/><Relationship Id="rId31" Type="http://schemas.openxmlformats.org/officeDocument/2006/relationships/slide" Target="slide212.xml"/><Relationship Id="rId4" Type="http://schemas.openxmlformats.org/officeDocument/2006/relationships/slide" Target="slide166.xml"/><Relationship Id="rId9" Type="http://schemas.openxmlformats.org/officeDocument/2006/relationships/image" Target="../media/image1.png"/><Relationship Id="rId14" Type="http://schemas.openxmlformats.org/officeDocument/2006/relationships/slide" Target="slide200.xml"/><Relationship Id="rId22" Type="http://schemas.openxmlformats.org/officeDocument/2006/relationships/slide" Target="slide169.xml"/><Relationship Id="rId27" Type="http://schemas.openxmlformats.org/officeDocument/2006/relationships/slide" Target="slide192.xml"/><Relationship Id="rId30" Type="http://schemas.openxmlformats.org/officeDocument/2006/relationships/slide" Target="slide21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7.png"/><Relationship Id="rId7" Type="http://schemas.openxmlformats.org/officeDocument/2006/relationships/slide" Target="slide154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9.png"/><Relationship Id="rId7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Relationship Id="rId9" Type="http://schemas.openxmlformats.org/officeDocument/2006/relationships/image" Target="../media/image18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15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1.png"/><Relationship Id="rId7" Type="http://schemas.openxmlformats.org/officeDocument/2006/relationships/image" Target="../media/image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54.xml"/><Relationship Id="rId7" Type="http://schemas.openxmlformats.org/officeDocument/2006/relationships/slide" Target="slide4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206.png"/><Relationship Id="rId4" Type="http://schemas.openxmlformats.org/officeDocument/2006/relationships/image" Target="../media/image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3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54.xml"/><Relationship Id="rId7" Type="http://schemas.openxmlformats.org/officeDocument/2006/relationships/image" Target="../media/image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154.xml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54.xml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154.xml"/><Relationship Id="rId7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slide" Target="slide249.xml"/><Relationship Id="rId13" Type="http://schemas.openxmlformats.org/officeDocument/2006/relationships/slide" Target="slide261.xml"/><Relationship Id="rId18" Type="http://schemas.openxmlformats.org/officeDocument/2006/relationships/slide" Target="slide282.xml"/><Relationship Id="rId26" Type="http://schemas.openxmlformats.org/officeDocument/2006/relationships/slide" Target="slide232.xml"/><Relationship Id="rId3" Type="http://schemas.openxmlformats.org/officeDocument/2006/relationships/slide" Target="slide228.xml"/><Relationship Id="rId21" Type="http://schemas.openxmlformats.org/officeDocument/2006/relationships/slide" Target="slide279.xml"/><Relationship Id="rId7" Type="http://schemas.openxmlformats.org/officeDocument/2006/relationships/slide" Target="slide253.xml"/><Relationship Id="rId12" Type="http://schemas.openxmlformats.org/officeDocument/2006/relationships/slide" Target="slide259.xml"/><Relationship Id="rId17" Type="http://schemas.openxmlformats.org/officeDocument/2006/relationships/slide" Target="slide277.xml"/><Relationship Id="rId25" Type="http://schemas.openxmlformats.org/officeDocument/2006/relationships/slide" Target="slide230.xml"/><Relationship Id="rId2" Type="http://schemas.openxmlformats.org/officeDocument/2006/relationships/slide" Target="slide224.xml"/><Relationship Id="rId16" Type="http://schemas.openxmlformats.org/officeDocument/2006/relationships/slide" Target="slide275.xml"/><Relationship Id="rId20" Type="http://schemas.openxmlformats.org/officeDocument/2006/relationships/slide" Target="slide226.xml"/><Relationship Id="rId29" Type="http://schemas.openxmlformats.org/officeDocument/2006/relationships/slide" Target="slide2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4.xml"/><Relationship Id="rId11" Type="http://schemas.openxmlformats.org/officeDocument/2006/relationships/slide" Target="slide238.xml"/><Relationship Id="rId24" Type="http://schemas.openxmlformats.org/officeDocument/2006/relationships/slide" Target="slide263.xml"/><Relationship Id="rId32" Type="http://schemas.openxmlformats.org/officeDocument/2006/relationships/slide" Target="slide273.xml"/><Relationship Id="rId5" Type="http://schemas.openxmlformats.org/officeDocument/2006/relationships/slide" Target="slide257.xml"/><Relationship Id="rId15" Type="http://schemas.openxmlformats.org/officeDocument/2006/relationships/slide" Target="slide269.xml"/><Relationship Id="rId23" Type="http://schemas.openxmlformats.org/officeDocument/2006/relationships/slide" Target="slide267.xml"/><Relationship Id="rId28" Type="http://schemas.openxmlformats.org/officeDocument/2006/relationships/slide" Target="slide251.xml"/><Relationship Id="rId10" Type="http://schemas.openxmlformats.org/officeDocument/2006/relationships/image" Target="../media/image1.png"/><Relationship Id="rId19" Type="http://schemas.openxmlformats.org/officeDocument/2006/relationships/slide" Target="slide284.xml"/><Relationship Id="rId31" Type="http://schemas.openxmlformats.org/officeDocument/2006/relationships/slide" Target="slide271.xml"/><Relationship Id="rId4" Type="http://schemas.openxmlformats.org/officeDocument/2006/relationships/slide" Target="slide235.xml"/><Relationship Id="rId9" Type="http://schemas.openxmlformats.org/officeDocument/2006/relationships/slide" Target="slide4.xml"/><Relationship Id="rId14" Type="http://schemas.openxmlformats.org/officeDocument/2006/relationships/slide" Target="slide265.xml"/><Relationship Id="rId22" Type="http://schemas.openxmlformats.org/officeDocument/2006/relationships/slide" Target="slide286.xml"/><Relationship Id="rId27" Type="http://schemas.openxmlformats.org/officeDocument/2006/relationships/slide" Target="slide241.xml"/><Relationship Id="rId30" Type="http://schemas.openxmlformats.org/officeDocument/2006/relationships/slide" Target="slide24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62.png"/><Relationship Id="rId4" Type="http://schemas.openxmlformats.org/officeDocument/2006/relationships/image" Target="../media/image3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5.xml"/><Relationship Id="rId4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3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75.png"/><Relationship Id="rId4" Type="http://schemas.openxmlformats.org/officeDocument/2006/relationships/image" Target="../media/image3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23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2.png"/><Relationship Id="rId7" Type="http://schemas.openxmlformats.org/officeDocument/2006/relationships/slide" Target="slide223.xm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93.png"/><Relationship Id="rId4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" Target="slide223.xml"/><Relationship Id="rId7" Type="http://schemas.openxmlformats.org/officeDocument/2006/relationships/image" Target="../media/image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208.png"/><Relationship Id="rId4" Type="http://schemas.openxmlformats.org/officeDocument/2006/relationships/image" Target="../media/image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223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23.xml"/><Relationship Id="rId4" Type="http://schemas.openxmlformats.org/officeDocument/2006/relationships/image" Target="../media/image1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slide" Target="slide300.xml"/><Relationship Id="rId3" Type="http://schemas.openxmlformats.org/officeDocument/2006/relationships/slide" Target="slide291.xml"/><Relationship Id="rId7" Type="http://schemas.openxmlformats.org/officeDocument/2006/relationships/slide" Target="slide296.xml"/><Relationship Id="rId2" Type="http://schemas.openxmlformats.org/officeDocument/2006/relationships/slide" Target="slide2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10" Type="http://schemas.openxmlformats.org/officeDocument/2006/relationships/slide" Target="slide293.xml"/><Relationship Id="rId4" Type="http://schemas.openxmlformats.org/officeDocument/2006/relationships/slide" Target="slide298.xml"/><Relationship Id="rId9" Type="http://schemas.openxmlformats.org/officeDocument/2006/relationships/slide" Target="slide30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4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28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88.xml"/><Relationship Id="rId4" Type="http://schemas.openxmlformats.org/officeDocument/2006/relationships/image" Target="../media/image3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42.xml"/><Relationship Id="rId18" Type="http://schemas.openxmlformats.org/officeDocument/2006/relationships/slide" Target="slide365.xml"/><Relationship Id="rId26" Type="http://schemas.openxmlformats.org/officeDocument/2006/relationships/slide" Target="slide344.xml"/><Relationship Id="rId3" Type="http://schemas.openxmlformats.org/officeDocument/2006/relationships/slide" Target="slide309.xml"/><Relationship Id="rId21" Type="http://schemas.openxmlformats.org/officeDocument/2006/relationships/slide" Target="slide311.xml"/><Relationship Id="rId7" Type="http://schemas.openxmlformats.org/officeDocument/2006/relationships/slide" Target="slide332.xml"/><Relationship Id="rId12" Type="http://schemas.openxmlformats.org/officeDocument/2006/relationships/slide" Target="slide339.xml"/><Relationship Id="rId17" Type="http://schemas.openxmlformats.org/officeDocument/2006/relationships/slide" Target="slide358.xml"/><Relationship Id="rId25" Type="http://schemas.openxmlformats.org/officeDocument/2006/relationships/slide" Target="slide337.xml"/><Relationship Id="rId2" Type="http://schemas.openxmlformats.org/officeDocument/2006/relationships/slide" Target="slide305.xml"/><Relationship Id="rId16" Type="http://schemas.openxmlformats.org/officeDocument/2006/relationships/slide" Target="slide354.xml"/><Relationship Id="rId20" Type="http://schemas.openxmlformats.org/officeDocument/2006/relationships/slide" Target="slide307.xml"/><Relationship Id="rId29" Type="http://schemas.openxmlformats.org/officeDocument/2006/relationships/slide" Target="slide3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5.xml"/><Relationship Id="rId11" Type="http://schemas.openxmlformats.org/officeDocument/2006/relationships/slide" Target="slide328.xml"/><Relationship Id="rId24" Type="http://schemas.openxmlformats.org/officeDocument/2006/relationships/slide" Target="slide330.xml"/><Relationship Id="rId32" Type="http://schemas.openxmlformats.org/officeDocument/2006/relationships/slide" Target="slide371.xml"/><Relationship Id="rId5" Type="http://schemas.openxmlformats.org/officeDocument/2006/relationships/slide" Target="slide316.xml"/><Relationship Id="rId15" Type="http://schemas.openxmlformats.org/officeDocument/2006/relationships/slide" Target="slide350.xml"/><Relationship Id="rId23" Type="http://schemas.openxmlformats.org/officeDocument/2006/relationships/slide" Target="slide325.xml"/><Relationship Id="rId28" Type="http://schemas.openxmlformats.org/officeDocument/2006/relationships/slide" Target="slide352.xml"/><Relationship Id="rId10" Type="http://schemas.openxmlformats.org/officeDocument/2006/relationships/slide" Target="slide322.xml"/><Relationship Id="rId19" Type="http://schemas.openxmlformats.org/officeDocument/2006/relationships/slide" Target="slide369.xml"/><Relationship Id="rId31" Type="http://schemas.openxmlformats.org/officeDocument/2006/relationships/slide" Target="slide367.xml"/><Relationship Id="rId4" Type="http://schemas.openxmlformats.org/officeDocument/2006/relationships/slide" Target="slide313.xml"/><Relationship Id="rId9" Type="http://schemas.openxmlformats.org/officeDocument/2006/relationships/image" Target="../media/image1.png"/><Relationship Id="rId14" Type="http://schemas.openxmlformats.org/officeDocument/2006/relationships/slide" Target="slide346.xml"/><Relationship Id="rId22" Type="http://schemas.openxmlformats.org/officeDocument/2006/relationships/slide" Target="slide319.xml"/><Relationship Id="rId27" Type="http://schemas.openxmlformats.org/officeDocument/2006/relationships/slide" Target="slide348.xml"/><Relationship Id="rId30" Type="http://schemas.openxmlformats.org/officeDocument/2006/relationships/slide" Target="slide361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7.png"/><Relationship Id="rId7" Type="http://schemas.openxmlformats.org/officeDocument/2006/relationships/slide" Target="slide30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9.png"/><Relationship Id="rId7" Type="http://schemas.openxmlformats.org/officeDocument/2006/relationships/slide" Target="slide30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280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86.png"/></Relationships>
</file>

<file path=ppt/slides/_rels/slide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8.png"/><Relationship Id="rId7" Type="http://schemas.openxmlformats.org/officeDocument/2006/relationships/slide" Target="slide304.xml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4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04.xml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0.png"/><Relationship Id="rId7" Type="http://schemas.openxmlformats.org/officeDocument/2006/relationships/slide" Target="slide304.xml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1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4.xml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" Target="slide304.xml"/><Relationship Id="rId7" Type="http://schemas.openxmlformats.org/officeDocument/2006/relationships/image" Target="../media/image1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04.xml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04.xml"/><Relationship Id="rId7" Type="http://schemas.openxmlformats.org/officeDocument/2006/relationships/image" Target="../media/image1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304.xml"/><Relationship Id="rId7" Type="http://schemas.openxmlformats.org/officeDocument/2006/relationships/image" Target="../media/image1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4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04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2.xml"/><Relationship Id="rId18" Type="http://schemas.openxmlformats.org/officeDocument/2006/relationships/slide" Target="slide108.xml"/><Relationship Id="rId26" Type="http://schemas.openxmlformats.org/officeDocument/2006/relationships/slide" Target="slide76.xml"/><Relationship Id="rId3" Type="http://schemas.openxmlformats.org/officeDocument/2006/relationships/slide" Target="slide40.xml"/><Relationship Id="rId21" Type="http://schemas.openxmlformats.org/officeDocument/2006/relationships/slide" Target="slide59.xml"/><Relationship Id="rId34" Type="http://schemas.openxmlformats.org/officeDocument/2006/relationships/slide" Target="slide110.xml"/><Relationship Id="rId7" Type="http://schemas.openxmlformats.org/officeDocument/2006/relationships/slide" Target="slide66.xml"/><Relationship Id="rId12" Type="http://schemas.openxmlformats.org/officeDocument/2006/relationships/slide" Target="slide74.xml"/><Relationship Id="rId17" Type="http://schemas.openxmlformats.org/officeDocument/2006/relationships/slide" Target="slide101.xml"/><Relationship Id="rId25" Type="http://schemas.openxmlformats.org/officeDocument/2006/relationships/slide" Target="slide69.xml"/><Relationship Id="rId33" Type="http://schemas.openxmlformats.org/officeDocument/2006/relationships/slide" Target="slide105.xml"/><Relationship Id="rId2" Type="http://schemas.openxmlformats.org/officeDocument/2006/relationships/slide" Target="slide38.xml"/><Relationship Id="rId16" Type="http://schemas.openxmlformats.org/officeDocument/2006/relationships/slide" Target="slide97.xml"/><Relationship Id="rId20" Type="http://schemas.openxmlformats.org/officeDocument/2006/relationships/slide" Target="slide53.xml"/><Relationship Id="rId29" Type="http://schemas.openxmlformats.org/officeDocument/2006/relationships/slide" Target="slide8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2.xml"/><Relationship Id="rId11" Type="http://schemas.openxmlformats.org/officeDocument/2006/relationships/slide" Target="slide62.xml"/><Relationship Id="rId24" Type="http://schemas.openxmlformats.org/officeDocument/2006/relationships/slide" Target="slide64.xml"/><Relationship Id="rId32" Type="http://schemas.openxmlformats.org/officeDocument/2006/relationships/slide" Target="slide99.xml"/><Relationship Id="rId5" Type="http://schemas.openxmlformats.org/officeDocument/2006/relationships/slide" Target="slide50.xml"/><Relationship Id="rId15" Type="http://schemas.openxmlformats.org/officeDocument/2006/relationships/slide" Target="slide91.xml"/><Relationship Id="rId23" Type="http://schemas.openxmlformats.org/officeDocument/2006/relationships/slide" Target="slide42.xml"/><Relationship Id="rId28" Type="http://schemas.openxmlformats.org/officeDocument/2006/relationships/slide" Target="slide80.xml"/><Relationship Id="rId10" Type="http://schemas.openxmlformats.org/officeDocument/2006/relationships/slide" Target="slide56.xml"/><Relationship Id="rId19" Type="http://schemas.openxmlformats.org/officeDocument/2006/relationships/slide" Target="slide112.xml"/><Relationship Id="rId31" Type="http://schemas.openxmlformats.org/officeDocument/2006/relationships/slide" Target="slide94.xml"/><Relationship Id="rId4" Type="http://schemas.openxmlformats.org/officeDocument/2006/relationships/slide" Target="slide44.xml"/><Relationship Id="rId9" Type="http://schemas.openxmlformats.org/officeDocument/2006/relationships/image" Target="../media/image1.png"/><Relationship Id="rId14" Type="http://schemas.openxmlformats.org/officeDocument/2006/relationships/slide" Target="slide86.xml"/><Relationship Id="rId22" Type="http://schemas.openxmlformats.org/officeDocument/2006/relationships/slide" Target="slide47.xml"/><Relationship Id="rId27" Type="http://schemas.openxmlformats.org/officeDocument/2006/relationships/slide" Target="slide78.xml"/><Relationship Id="rId30" Type="http://schemas.openxmlformats.org/officeDocument/2006/relationships/slide" Target="slide89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04.xml"/><Relationship Id="rId4" Type="http://schemas.openxmlformats.org/officeDocument/2006/relationships/image" Target="../media/image3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0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397.xml"/><Relationship Id="rId18" Type="http://schemas.openxmlformats.org/officeDocument/2006/relationships/slide" Target="slide411.xml"/><Relationship Id="rId3" Type="http://schemas.openxmlformats.org/officeDocument/2006/relationships/slide" Target="slide376.xml"/><Relationship Id="rId7" Type="http://schemas.openxmlformats.org/officeDocument/2006/relationships/slide" Target="slide4.xml"/><Relationship Id="rId12" Type="http://schemas.openxmlformats.org/officeDocument/2006/relationships/slide" Target="slide395.xml"/><Relationship Id="rId17" Type="http://schemas.openxmlformats.org/officeDocument/2006/relationships/slide" Target="slide409.xml"/><Relationship Id="rId2" Type="http://schemas.openxmlformats.org/officeDocument/2006/relationships/slide" Target="slide374.xml"/><Relationship Id="rId16" Type="http://schemas.openxmlformats.org/officeDocument/2006/relationships/slide" Target="slide40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6.xml"/><Relationship Id="rId11" Type="http://schemas.openxmlformats.org/officeDocument/2006/relationships/slide" Target="slide391.xml"/><Relationship Id="rId5" Type="http://schemas.openxmlformats.org/officeDocument/2006/relationships/slide" Target="slide389.xml"/><Relationship Id="rId15" Type="http://schemas.openxmlformats.org/officeDocument/2006/relationships/slide" Target="slide402.xml"/><Relationship Id="rId10" Type="http://schemas.openxmlformats.org/officeDocument/2006/relationships/slide" Target="slide384.xml"/><Relationship Id="rId19" Type="http://schemas.openxmlformats.org/officeDocument/2006/relationships/slide" Target="slide393.xml"/><Relationship Id="rId4" Type="http://schemas.openxmlformats.org/officeDocument/2006/relationships/slide" Target="slide378.xml"/><Relationship Id="rId9" Type="http://schemas.openxmlformats.org/officeDocument/2006/relationships/slide" Target="slide381.xml"/><Relationship Id="rId14" Type="http://schemas.openxmlformats.org/officeDocument/2006/relationships/slide" Target="slide400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1.png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8.png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1.pn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" Target="slide373.xml"/><Relationship Id="rId7" Type="http://schemas.openxmlformats.org/officeDocument/2006/relationships/image" Target="../media/image1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73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373.xml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png"/><Relationship Id="rId7" Type="http://schemas.openxmlformats.org/officeDocument/2006/relationships/slide" Target="slide3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87.png"/><Relationship Id="rId4" Type="http://schemas.openxmlformats.org/officeDocument/2006/relationships/image" Target="../media/image3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1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73.xml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.png"/><Relationship Id="rId3" Type="http://schemas.openxmlformats.org/officeDocument/2006/relationships/slide" Target="slide154.xml"/><Relationship Id="rId7" Type="http://schemas.openxmlformats.org/officeDocument/2006/relationships/slide" Target="slide4.xml"/><Relationship Id="rId12" Type="http://schemas.openxmlformats.org/officeDocument/2006/relationships/slide" Target="slide5.xml"/><Relationship Id="rId2" Type="http://schemas.openxmlformats.org/officeDocument/2006/relationships/slide" Target="slide37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88.xml"/><Relationship Id="rId11" Type="http://schemas.openxmlformats.org/officeDocument/2006/relationships/slide" Target="slide114.xml"/><Relationship Id="rId5" Type="http://schemas.openxmlformats.org/officeDocument/2006/relationships/slide" Target="slide223.xml"/><Relationship Id="rId15" Type="http://schemas.openxmlformats.org/officeDocument/2006/relationships/slide" Target="slide457.xml"/><Relationship Id="rId10" Type="http://schemas.openxmlformats.org/officeDocument/2006/relationships/slide" Target="slide304.xml"/><Relationship Id="rId4" Type="http://schemas.openxmlformats.org/officeDocument/2006/relationships/slide" Target="slide413.xml"/><Relationship Id="rId9" Type="http://schemas.openxmlformats.org/officeDocument/2006/relationships/slide" Target="slide373.xml"/><Relationship Id="rId14" Type="http://schemas.openxmlformats.org/officeDocument/2006/relationships/slide" Target="slide4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1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73.xml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9.png"/><Relationship Id="rId7" Type="http://schemas.openxmlformats.org/officeDocument/2006/relationships/slide" Target="slide373.xml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3.xml"/><Relationship Id="rId4" Type="http://schemas.openxmlformats.org/officeDocument/2006/relationships/image" Target="../media/image3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437.xml"/><Relationship Id="rId18" Type="http://schemas.openxmlformats.org/officeDocument/2006/relationships/slide" Target="slide433.xml"/><Relationship Id="rId3" Type="http://schemas.openxmlformats.org/officeDocument/2006/relationships/slide" Target="slide416.xml"/><Relationship Id="rId7" Type="http://schemas.openxmlformats.org/officeDocument/2006/relationships/slide" Target="slide425.xml"/><Relationship Id="rId12" Type="http://schemas.openxmlformats.org/officeDocument/2006/relationships/slide" Target="slide435.xml"/><Relationship Id="rId17" Type="http://schemas.openxmlformats.org/officeDocument/2006/relationships/slide" Target="slide429.xml"/><Relationship Id="rId2" Type="http://schemas.openxmlformats.org/officeDocument/2006/relationships/slide" Target="slide414.xml"/><Relationship Id="rId16" Type="http://schemas.openxmlformats.org/officeDocument/2006/relationships/slide" Target="slide4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7.xml"/><Relationship Id="rId11" Type="http://schemas.openxmlformats.org/officeDocument/2006/relationships/slide" Target="slide431.xml"/><Relationship Id="rId5" Type="http://schemas.openxmlformats.org/officeDocument/2006/relationships/slide" Target="slide420.xml"/><Relationship Id="rId15" Type="http://schemas.openxmlformats.org/officeDocument/2006/relationships/slide" Target="slide442.xml"/><Relationship Id="rId10" Type="http://schemas.openxmlformats.org/officeDocument/2006/relationships/slide" Target="slide422.xml"/><Relationship Id="rId4" Type="http://schemas.openxmlformats.org/officeDocument/2006/relationships/slide" Target="slide418.xml"/><Relationship Id="rId9" Type="http://schemas.openxmlformats.org/officeDocument/2006/relationships/image" Target="../media/image1.png"/><Relationship Id="rId14" Type="http://schemas.openxmlformats.org/officeDocument/2006/relationships/slide" Target="slide439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12" Type="http://schemas.openxmlformats.org/officeDocument/2006/relationships/image" Target="../media/image398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11" Type="http://schemas.openxmlformats.org/officeDocument/2006/relationships/image" Target="../media/image397.png"/><Relationship Id="rId5" Type="http://schemas.openxmlformats.org/officeDocument/2006/relationships/image" Target="../media/image4.png"/><Relationship Id="rId10" Type="http://schemas.openxmlformats.org/officeDocument/2006/relationships/image" Target="../media/image396.png"/><Relationship Id="rId4" Type="http://schemas.openxmlformats.org/officeDocument/2006/relationships/image" Target="../media/image1.png"/><Relationship Id="rId9" Type="http://schemas.openxmlformats.org/officeDocument/2006/relationships/image" Target="../media/image395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23.xml.rels><?xml version="1.0" encoding="UTF-8" standalone="yes"?>
<Relationships xmlns="http://schemas.openxmlformats.org/package/2006/relationships"><Relationship Id="rId8" Type="http://schemas.openxmlformats.org/officeDocument/2006/relationships/slide" Target="slide413.xml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1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13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13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13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13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1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slide" Target="slide413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3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13.xml"/><Relationship Id="rId4" Type="http://schemas.openxmlformats.org/officeDocument/2006/relationships/image" Target="../media/image4.png"/></Relationships>
</file>

<file path=ppt/slides/_rels/slide446.xml.rels><?xml version="1.0" encoding="UTF-8" standalone="yes"?>
<Relationships xmlns="http://schemas.openxmlformats.org/package/2006/relationships"><Relationship Id="rId8" Type="http://schemas.openxmlformats.org/officeDocument/2006/relationships/slide" Target="slide455.xml"/><Relationship Id="rId3" Type="http://schemas.openxmlformats.org/officeDocument/2006/relationships/slide" Target="slide449.xml"/><Relationship Id="rId7" Type="http://schemas.openxmlformats.org/officeDocument/2006/relationships/slide" Target="slide453.xml"/><Relationship Id="rId2" Type="http://schemas.openxmlformats.org/officeDocument/2006/relationships/slide" Target="slide4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1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6.xml"/><Relationship Id="rId4" Type="http://schemas.openxmlformats.org/officeDocument/2006/relationships/image" Target="../media/image1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6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6.xml"/><Relationship Id="rId4" Type="http://schemas.openxmlformats.org/officeDocument/2006/relationships/image" Target="../media/image3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6.xml"/><Relationship Id="rId4" Type="http://schemas.openxmlformats.org/officeDocument/2006/relationships/image" Target="../media/image3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6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6.xml"/><Relationship Id="rId4" Type="http://schemas.openxmlformats.org/officeDocument/2006/relationships/image" Target="../media/image3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6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57.xml.rels><?xml version="1.0" encoding="UTF-8" standalone="yes"?>
<Relationships xmlns="http://schemas.openxmlformats.org/package/2006/relationships"><Relationship Id="rId8" Type="http://schemas.openxmlformats.org/officeDocument/2006/relationships/slide" Target="slide473.xml"/><Relationship Id="rId3" Type="http://schemas.openxmlformats.org/officeDocument/2006/relationships/slide" Target="slide464.xml"/><Relationship Id="rId7" Type="http://schemas.openxmlformats.org/officeDocument/2006/relationships/slide" Target="slide469.xml"/><Relationship Id="rId12" Type="http://schemas.openxmlformats.org/officeDocument/2006/relationships/slide" Target="slide471.xml"/><Relationship Id="rId2" Type="http://schemas.openxmlformats.org/officeDocument/2006/relationships/slide" Target="slide4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67.xml"/><Relationship Id="rId11" Type="http://schemas.openxmlformats.org/officeDocument/2006/relationships/slide" Target="slide461.xml"/><Relationship Id="rId5" Type="http://schemas.openxmlformats.org/officeDocument/2006/relationships/image" Target="../media/image1.png"/><Relationship Id="rId10" Type="http://schemas.openxmlformats.org/officeDocument/2006/relationships/slide" Target="slide478.xml"/><Relationship Id="rId4" Type="http://schemas.openxmlformats.org/officeDocument/2006/relationships/slide" Target="slide4.xml"/><Relationship Id="rId9" Type="http://schemas.openxmlformats.org/officeDocument/2006/relationships/slide" Target="slide476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7.xml"/><Relationship Id="rId4" Type="http://schemas.openxmlformats.org/officeDocument/2006/relationships/image" Target="../media/image3.png"/></Relationships>
</file>

<file path=ppt/slides/_rels/slide4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7.xml"/><Relationship Id="rId4" Type="http://schemas.openxmlformats.org/officeDocument/2006/relationships/image" Target="../media/image3.png"/></Relationships>
</file>

<file path=ppt/slides/_rels/slide4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57.xml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73.png"/><Relationship Id="rId4" Type="http://schemas.openxmlformats.org/officeDocument/2006/relationships/image" Target="../media/image3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8.png"/><Relationship Id="rId7" Type="http://schemas.openxmlformats.org/officeDocument/2006/relationships/slide" Target="slide457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57.xml"/><Relationship Id="rId4" Type="http://schemas.openxmlformats.org/officeDocument/2006/relationships/image" Target="../media/image3.png"/></Relationships>
</file>

<file path=ppt/slides/_rels/slide4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457.xml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160.png"/><Relationship Id="rId4" Type="http://schemas.openxmlformats.org/officeDocument/2006/relationships/image" Target="../media/image1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5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slide" Target="slide33.xml"/><Relationship Id="rId3" Type="http://schemas.openxmlformats.org/officeDocument/2006/relationships/slide" Target="slide9.xml"/><Relationship Id="rId7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slide" Target="slide35.xml"/><Relationship Id="rId2" Type="http://schemas.openxmlformats.org/officeDocument/2006/relationships/slide" Target="slide6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8.xml"/><Relationship Id="rId5" Type="http://schemas.openxmlformats.org/officeDocument/2006/relationships/slide" Target="slide11.xml"/><Relationship Id="rId15" Type="http://schemas.openxmlformats.org/officeDocument/2006/relationships/slide" Target="slide20.xml"/><Relationship Id="rId10" Type="http://schemas.openxmlformats.org/officeDocument/2006/relationships/slide" Target="slide24.xml"/><Relationship Id="rId4" Type="http://schemas.openxmlformats.org/officeDocument/2006/relationships/slide" Target="slide13.xml"/><Relationship Id="rId9" Type="http://schemas.openxmlformats.org/officeDocument/2006/relationships/slide" Target="slide22.xml"/><Relationship Id="rId14" Type="http://schemas.openxmlformats.org/officeDocument/2006/relationships/slide" Target="slide1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7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4.xml"/><Relationship Id="rId7" Type="http://schemas.openxmlformats.org/officeDocument/2006/relationships/slide" Target="slide37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37.xml"/><Relationship Id="rId7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Relationship Id="rId9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87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89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8.png"/><Relationship Id="rId7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" Target="slide4.xml"/><Relationship Id="rId7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7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37.xml"/><Relationship Id="rId7" Type="http://schemas.openxmlformats.org/officeDocument/2006/relationships/slide" Target="slide4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.png"/><Relationship Id="rId4" Type="http://schemas.openxmlformats.org/officeDocument/2006/relationships/slide" Target="slid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7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Core </a:t>
            </a:r>
            <a:r>
              <a:rPr lang="en-GB" dirty="0"/>
              <a:t>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  <a:p>
            <a:r>
              <a:rPr lang="en-GB" dirty="0" smtClean="0"/>
              <a:t>(Edexcel)</a:t>
            </a:r>
            <a:endParaRPr lang="en-GB" dirty="0"/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068960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140968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06896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92494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93305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93305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93305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84877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84876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" y="620688"/>
            <a:ext cx="9011362" cy="5040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319" y="618894"/>
            <a:ext cx="9011362" cy="315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6319" y="934665"/>
            <a:ext cx="9011362" cy="119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6319" y="3789040"/>
            <a:ext cx="9011362" cy="67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Negative answers (A)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6319" y="2132856"/>
            <a:ext cx="901136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65304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6319" y="4462040"/>
            <a:ext cx="9011362" cy="119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Negative answers (B)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8" y="260648"/>
            <a:ext cx="8866284" cy="5950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8859" y="269940"/>
            <a:ext cx="8866284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38857" y="908720"/>
            <a:ext cx="886628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8857" y="2636912"/>
            <a:ext cx="886628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38857" y="4221088"/>
            <a:ext cx="8866285" cy="199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24744"/>
            <a:ext cx="8928992" cy="3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" y="764703"/>
            <a:ext cx="9064940" cy="5328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28" y="2780927"/>
            <a:ext cx="9064942" cy="333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9" y="764703"/>
            <a:ext cx="9064941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28" y="1916832"/>
            <a:ext cx="9064942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3318" y="5782814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8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44624"/>
            <a:ext cx="7972143" cy="45175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39" y="44624"/>
            <a:ext cx="7972145" cy="2358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89" y="4796136"/>
            <a:ext cx="1299393" cy="86409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39" y="2402947"/>
            <a:ext cx="7972145" cy="808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467540" y="3211806"/>
            <a:ext cx="7972144" cy="1341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220" y="4615076"/>
            <a:ext cx="5761560" cy="2198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91220" y="4605904"/>
            <a:ext cx="5761560" cy="112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691220" y="5742426"/>
            <a:ext cx="5761560" cy="1070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417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" y="476672"/>
            <a:ext cx="9115268" cy="5102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66" y="3501007"/>
            <a:ext cx="9090104" cy="2070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366" y="476672"/>
            <a:ext cx="9090104" cy="3024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6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97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5" y="2547328"/>
            <a:ext cx="6048670" cy="4266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25140"/>
            <a:ext cx="3384376" cy="246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7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7" y="332656"/>
            <a:ext cx="9064946" cy="58235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26" y="5661248"/>
            <a:ext cx="9064944" cy="53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9" y="332657"/>
            <a:ext cx="9064941" cy="470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28" y="803180"/>
            <a:ext cx="9064942" cy="231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6664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1" y="6095096"/>
            <a:ext cx="1080120" cy="71828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26" y="3113582"/>
            <a:ext cx="9064944" cy="2547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949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45094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692696"/>
            <a:ext cx="8928991" cy="721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3" y="1413805"/>
            <a:ext cx="8928992" cy="13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1" y="4963625"/>
            <a:ext cx="892899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3" y="2793997"/>
            <a:ext cx="8928992" cy="2169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212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8" grpId="0" animBg="1"/>
      <p:bldP spid="1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12976"/>
            <a:ext cx="6562213" cy="360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115074" cy="74152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3409" y="47616"/>
            <a:ext cx="3317182" cy="309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6" y="188640"/>
            <a:ext cx="8868668" cy="6019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7666" y="181750"/>
            <a:ext cx="8868668" cy="339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37666" y="3579904"/>
            <a:ext cx="8868668" cy="785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7666" y="4365102"/>
            <a:ext cx="8868668" cy="1849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5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12776"/>
            <a:ext cx="8928990" cy="287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" y="2348880"/>
            <a:ext cx="9103868" cy="216024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7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4" y="836712"/>
            <a:ext cx="9028312" cy="51845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7844" y="836712"/>
            <a:ext cx="902831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844" y="2492896"/>
            <a:ext cx="9028312" cy="3528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109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9" y="2348880"/>
            <a:ext cx="8375231" cy="3744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5892" y="44624"/>
            <a:ext cx="443221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764704"/>
            <a:ext cx="8734425" cy="48958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4787" y="764704"/>
            <a:ext cx="873442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04787" y="3645024"/>
            <a:ext cx="873442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04787" y="4509120"/>
            <a:ext cx="8734426" cy="1151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513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1403648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403648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403648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403648" y="51571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1403648" y="38610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1403648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33739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Quadratics and the Discriminant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1403648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3703282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3707904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3707361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3707904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3705481" y="38662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6" action="ppaction://hlinksldjump"/>
          </p:cNvPr>
          <p:cNvSpPr/>
          <p:nvPr/>
        </p:nvSpPr>
        <p:spPr>
          <a:xfrm>
            <a:off x="3707904" y="453127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3693025" y="51571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5940152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19" action="ppaction://hlinksldjump"/>
          </p:cNvPr>
          <p:cNvSpPr/>
          <p:nvPr/>
        </p:nvSpPr>
        <p:spPr>
          <a:xfrm>
            <a:off x="1403648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22" name="Rectangle 21">
            <a:hlinkClick r:id="rId20" action="ppaction://hlinksldjump"/>
          </p:cNvPr>
          <p:cNvSpPr/>
          <p:nvPr/>
        </p:nvSpPr>
        <p:spPr>
          <a:xfrm>
            <a:off x="3707904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1285875"/>
            <a:ext cx="89916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1052736"/>
            <a:ext cx="9048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1340768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2852936"/>
            <a:ext cx="91440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3645024"/>
            <a:ext cx="91440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052736"/>
            <a:ext cx="91440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3" y="2557463"/>
            <a:ext cx="90201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36496" cy="280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908721"/>
            <a:ext cx="9144000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420888"/>
            <a:ext cx="9144000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00808"/>
            <a:ext cx="8928990" cy="106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31907"/>
            <a:ext cx="8928992" cy="41941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31907"/>
            <a:ext cx="8928992" cy="1449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780928"/>
            <a:ext cx="8928992" cy="2745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6546" y="620305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70" y="116632"/>
            <a:ext cx="8484460" cy="66247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9771" y="2276872"/>
            <a:ext cx="8484460" cy="446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687" y="618891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9771" y="116632"/>
            <a:ext cx="8484459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84586" y="50803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928992" cy="1763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86086"/>
            <a:ext cx="8928990" cy="30510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1386086"/>
            <a:ext cx="8928990" cy="792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2178174"/>
            <a:ext cx="8928989" cy="2258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381328"/>
            <a:ext cx="476672" cy="47667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268" y="5877683"/>
            <a:ext cx="1021830" cy="102183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6012083"/>
            <a:ext cx="1110512" cy="73849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361186"/>
            <a:ext cx="524804" cy="4968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2" y="188640"/>
            <a:ext cx="8638842" cy="60721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662" y="3501008"/>
            <a:ext cx="8638842" cy="2771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69662" y="188640"/>
            <a:ext cx="8638842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2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251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17" y="3177262"/>
            <a:ext cx="6283966" cy="2916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7" y="404664"/>
            <a:ext cx="8906406" cy="2681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6" y="369332"/>
            <a:ext cx="8917700" cy="1191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6" y="1561029"/>
            <a:ext cx="8917700" cy="152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25" y="4635279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30016" y="3177262"/>
            <a:ext cx="6283967" cy="2916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87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675759"/>
            <a:ext cx="7632846" cy="5506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577" y="675759"/>
            <a:ext cx="7632846" cy="5539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1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928992" cy="1730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73008" cy="2591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6" y="1268760"/>
            <a:ext cx="90730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2204864"/>
            <a:ext cx="9073008" cy="1678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2" cy="197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198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4" y="2132856"/>
            <a:ext cx="9080412" cy="15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707228"/>
            <a:ext cx="7920878" cy="4034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22239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92947"/>
            <a:ext cx="8928992" cy="731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1560" y="2707228"/>
            <a:ext cx="7920879" cy="4034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2977" y="467950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77272"/>
            <a:ext cx="1258214" cy="83671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4" y="1124745"/>
            <a:ext cx="8928992" cy="1527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764704"/>
            <a:ext cx="9073006" cy="42086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7" y="764704"/>
            <a:ext cx="9051354" cy="4208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628800"/>
            <a:ext cx="8928992" cy="1078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" y="980728"/>
            <a:ext cx="8928986" cy="2118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980728"/>
            <a:ext cx="8928990" cy="2118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465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20" y="1196752"/>
            <a:ext cx="8912960" cy="403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" y="38100"/>
            <a:ext cx="8096250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51" y="38100"/>
            <a:ext cx="8096249" cy="16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6149" y="1700808"/>
            <a:ext cx="8096251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6149" y="4941168"/>
            <a:ext cx="8096251" cy="187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548751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40215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196752"/>
            <a:ext cx="9073006" cy="33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" y="788436"/>
            <a:ext cx="9015292" cy="42247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4354" y="788436"/>
            <a:ext cx="9015292" cy="120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4354" y="1988841"/>
            <a:ext cx="90152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4354" y="3861049"/>
            <a:ext cx="9015292" cy="115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38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21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6" y="309456"/>
            <a:ext cx="8680886" cy="6503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9585" y="3861048"/>
            <a:ext cx="868088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9587" y="4941168"/>
            <a:ext cx="868088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39585" y="309456"/>
            <a:ext cx="8680887" cy="1607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39585" y="1916832"/>
            <a:ext cx="8680887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962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04865"/>
            <a:ext cx="7077266" cy="453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1805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332656"/>
            <a:ext cx="89289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259631" y="2204863"/>
            <a:ext cx="7077267" cy="4536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888" y="6120680"/>
            <a:ext cx="836712" cy="83671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7504" y="764704"/>
            <a:ext cx="8928991" cy="1373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836712"/>
            <a:ext cx="8928990" cy="319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1" y="298638"/>
            <a:ext cx="8921818" cy="59386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091" y="269941"/>
            <a:ext cx="8921818" cy="78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1092" y="1052737"/>
            <a:ext cx="8921817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1090" y="1628800"/>
            <a:ext cx="89218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11089" y="2987660"/>
            <a:ext cx="8921820" cy="15934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11088" y="4581127"/>
            <a:ext cx="8921821" cy="4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11088" y="5039543"/>
            <a:ext cx="8921821" cy="1197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695379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5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5" y="1628800"/>
            <a:ext cx="9035050" cy="2016226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03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3" y="836712"/>
            <a:ext cx="8919454" cy="46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273" y="836712"/>
            <a:ext cx="891945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273" y="2780929"/>
            <a:ext cx="8919454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837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24744"/>
            <a:ext cx="8928992" cy="3218398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75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" y="764703"/>
            <a:ext cx="9064940" cy="53285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28" y="2780927"/>
            <a:ext cx="9064942" cy="333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29" y="764703"/>
            <a:ext cx="9064941" cy="115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28" y="1916832"/>
            <a:ext cx="9064942" cy="864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3318" y="5782814"/>
            <a:ext cx="1299393" cy="864096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0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1" y="44624"/>
            <a:ext cx="7972143" cy="45175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7539" y="44624"/>
            <a:ext cx="7972145" cy="2358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89" y="4796136"/>
            <a:ext cx="1299393" cy="86409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67539" y="2402947"/>
            <a:ext cx="7972145" cy="808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467540" y="3211806"/>
            <a:ext cx="7972144" cy="1341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(ii)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20" y="4615076"/>
            <a:ext cx="5761560" cy="21983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91220" y="4605904"/>
            <a:ext cx="5761560" cy="1127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 (iii)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691220" y="5742426"/>
            <a:ext cx="5761560" cy="1070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A</a:t>
            </a:r>
            <a:endParaRPr lang="en-GB" sz="2800" b="1" dirty="0"/>
          </a:p>
        </p:txBody>
      </p:sp>
      <p:pic>
        <p:nvPicPr>
          <p:cNvPr id="19" name="Picture 18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5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6" y="476672"/>
            <a:ext cx="9115268" cy="5102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66" y="3501007"/>
            <a:ext cx="9090104" cy="2070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366" y="476672"/>
            <a:ext cx="9090104" cy="3024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6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2" y="1412776"/>
            <a:ext cx="8971176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980728"/>
            <a:ext cx="8715375" cy="44005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4312" y="980728"/>
            <a:ext cx="87153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Method 1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14312" y="3933057"/>
            <a:ext cx="8715375" cy="1448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14312" y="2348880"/>
            <a:ext cx="871537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Method 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85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3" y="980728"/>
            <a:ext cx="9080414" cy="3646466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6" y="2348880"/>
            <a:ext cx="910386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4" y="836712"/>
            <a:ext cx="9028312" cy="51845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7844" y="836712"/>
            <a:ext cx="902831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844" y="2492896"/>
            <a:ext cx="9028312" cy="3528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764704"/>
            <a:ext cx="9073008" cy="452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914400"/>
            <a:ext cx="8820150" cy="50292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1924" y="914400"/>
            <a:ext cx="8820151" cy="129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924" y="2204865"/>
            <a:ext cx="8820151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61924" y="4149080"/>
            <a:ext cx="8820151" cy="1794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5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043608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 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043608" y="29249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043608" y="40770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771800" y="23488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771800" y="35010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1043608" y="23488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33539" y="14933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Differentiation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1043608" y="52292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2771800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771800" y="52292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4499992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4499992" y="177281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4499992" y="23488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 </a:t>
            </a:r>
            <a:endParaRPr lang="en-GB" b="1" dirty="0"/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4499992" y="35010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4499992" y="52292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4499992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6228184" y="17728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</a:t>
            </a:r>
            <a:endParaRPr lang="en-GB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1043608" y="35010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1043608" y="17728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 </a:t>
            </a:r>
            <a:endParaRPr lang="en-GB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1043608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1043608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771800" y="17728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 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771800" y="29249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771800" y="40770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771800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(iii)</a:t>
            </a:r>
            <a:endParaRPr lang="en-GB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2771800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4499992" y="29249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 </a:t>
            </a:r>
            <a:endParaRPr lang="en-GB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4499992" y="40770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4499992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(iii)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6243389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016" y="1500188"/>
            <a:ext cx="8892480" cy="283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52499"/>
            <a:ext cx="9036496" cy="392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08720"/>
            <a:ext cx="91805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916832"/>
            <a:ext cx="9180512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5452" y="2564904"/>
            <a:ext cx="64389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54134"/>
            <a:ext cx="3744414" cy="251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3756746"/>
            <a:ext cx="7776864" cy="262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3717032"/>
            <a:ext cx="7884368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" y="332656"/>
            <a:ext cx="89725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32656"/>
            <a:ext cx="91805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836712"/>
            <a:ext cx="918051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2348880"/>
            <a:ext cx="918051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11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" y="1340768"/>
            <a:ext cx="9029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4413101"/>
            <a:ext cx="436245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616795"/>
            <a:ext cx="8784974" cy="205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616795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120852"/>
            <a:ext cx="8784974" cy="15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390774" y="4413101"/>
            <a:ext cx="4362451" cy="600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87727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14862"/>
            <a:ext cx="967125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7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08720"/>
            <a:ext cx="9036495" cy="290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836712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556792"/>
            <a:ext cx="91440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1780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0495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2656"/>
            <a:ext cx="8928991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3" y="1988841"/>
            <a:ext cx="8928992" cy="360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733256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46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51292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620688"/>
            <a:ext cx="8928991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700809"/>
            <a:ext cx="8928991" cy="464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4" y="2142141"/>
            <a:ext cx="8928991" cy="1934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3" y="4066341"/>
            <a:ext cx="8928991" cy="1683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840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72" y="413957"/>
            <a:ext cx="7645656" cy="60300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455287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49173" y="413957"/>
            <a:ext cx="7645655" cy="179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749171" y="2204865"/>
            <a:ext cx="764565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749171" y="2636912"/>
            <a:ext cx="7645657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49170" y="4580410"/>
            <a:ext cx="7645657" cy="1863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6823" y="5805264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4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4" grpId="0" animBg="1"/>
      <p:bldP spid="1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0417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340768"/>
            <a:ext cx="9073008" cy="3550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2" y="836712"/>
            <a:ext cx="8928996" cy="4815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503" y="3645024"/>
            <a:ext cx="8928992" cy="2024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832226"/>
            <a:ext cx="8928992" cy="81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1650780"/>
            <a:ext cx="8928992" cy="521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172184"/>
            <a:ext cx="8928991" cy="1472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46096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548680"/>
            <a:ext cx="892899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988840"/>
            <a:ext cx="8928990" cy="319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0417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80728"/>
            <a:ext cx="8928990" cy="34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769" y="94148"/>
            <a:ext cx="6438484" cy="4486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5" y="4648418"/>
            <a:ext cx="5576193" cy="2164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7768" y="94148"/>
            <a:ext cx="6428639" cy="671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2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" y="404664"/>
            <a:ext cx="9008840" cy="57297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7580" y="404664"/>
            <a:ext cx="9008840" cy="1246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7580" y="1650780"/>
            <a:ext cx="9008840" cy="2354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580" y="4005064"/>
            <a:ext cx="9008840" cy="2129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3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52413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1412776"/>
            <a:ext cx="892899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3284984"/>
            <a:ext cx="8928990" cy="243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5" y="476672"/>
            <a:ext cx="892899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819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201094"/>
            <a:ext cx="9073008" cy="2803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3" y="548680"/>
            <a:ext cx="9080414" cy="47873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71349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877272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068230"/>
            <a:ext cx="1187624" cy="7897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791" y="548680"/>
            <a:ext cx="9080415" cy="84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1792" y="1389094"/>
            <a:ext cx="9080415" cy="394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42" y="764704"/>
            <a:ext cx="8117516" cy="49005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13242" y="764704"/>
            <a:ext cx="8117516" cy="4924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00941"/>
            <a:ext cx="8928990" cy="4856118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6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7" y="332656"/>
            <a:ext cx="8906406" cy="56392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97" y="3861049"/>
            <a:ext cx="8906406" cy="211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7" y="332656"/>
            <a:ext cx="890640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7" y="3068961"/>
            <a:ext cx="890640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36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8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1782"/>
            <a:ext cx="7632846" cy="61344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4437112"/>
            <a:ext cx="7632846" cy="205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55577" y="1700808"/>
            <a:ext cx="763284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8" y="361782"/>
            <a:ext cx="7632846" cy="133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5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340768"/>
            <a:ext cx="8928990" cy="2461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8928992" cy="19278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648094"/>
            <a:ext cx="8928991" cy="48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132856"/>
            <a:ext cx="8928991" cy="149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628800"/>
            <a:ext cx="9073006" cy="608814"/>
          </a:xfrm>
          <a:prstGeom prst="rect">
            <a:avLst/>
          </a:prstGeom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80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418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80728"/>
            <a:ext cx="8928990" cy="34844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980728"/>
            <a:ext cx="8928991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700808"/>
            <a:ext cx="8928991" cy="1927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3628658"/>
            <a:ext cx="8928991" cy="86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645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3" y="980728"/>
            <a:ext cx="9080414" cy="3646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4413101"/>
            <a:ext cx="4362450" cy="60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616795"/>
            <a:ext cx="8784974" cy="205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3" y="1616795"/>
            <a:ext cx="878497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2120852"/>
            <a:ext cx="8784974" cy="15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390774" y="4413101"/>
            <a:ext cx="4362451" cy="600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877272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14862"/>
            <a:ext cx="967125" cy="64313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7769" y="94148"/>
            <a:ext cx="6438484" cy="4486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5" y="4648418"/>
            <a:ext cx="5576193" cy="2164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7768" y="94148"/>
            <a:ext cx="6428639" cy="671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4" y="620688"/>
            <a:ext cx="9080412" cy="444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61048"/>
            <a:ext cx="7992888" cy="2426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30" y="44624"/>
            <a:ext cx="7896050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96429" y="44625"/>
            <a:ext cx="789605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96429" y="1628800"/>
            <a:ext cx="7896051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67125" y="3861048"/>
            <a:ext cx="7997361" cy="242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093296"/>
            <a:ext cx="864096" cy="864096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14862"/>
            <a:ext cx="967125" cy="64313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67125" y="2420888"/>
            <a:ext cx="7925355" cy="144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923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56511"/>
            <a:ext cx="8784974" cy="43449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3" y="1256511"/>
            <a:ext cx="8784973" cy="1308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79513" y="2564904"/>
            <a:ext cx="8784973" cy="3095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299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96752"/>
            <a:ext cx="8928990" cy="2426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6" y="1268760"/>
            <a:ext cx="9055808" cy="23014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1268760"/>
            <a:ext cx="9055808" cy="659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1928750"/>
            <a:ext cx="9055807" cy="16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96752"/>
            <a:ext cx="9073008" cy="14703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196752"/>
            <a:ext cx="9073008" cy="1470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268760"/>
            <a:ext cx="8928990" cy="284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1301860"/>
            <a:ext cx="9055806" cy="2199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1268760"/>
            <a:ext cx="9055808" cy="987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2256038"/>
            <a:ext cx="9055807" cy="66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4096" y="2924944"/>
            <a:ext cx="9055807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6222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8928990" cy="52065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1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4856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476672"/>
            <a:ext cx="8928991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836712"/>
            <a:ext cx="8928991" cy="1570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4" y="2407554"/>
            <a:ext cx="8928991" cy="292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05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700808"/>
            <a:ext cx="9073008" cy="966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196752"/>
            <a:ext cx="9073006" cy="20128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1196752"/>
            <a:ext cx="9073008" cy="201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5" y="1196752"/>
            <a:ext cx="8933170" cy="28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73008" cy="35417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908720"/>
            <a:ext cx="907300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850904"/>
            <a:ext cx="1080120" cy="108012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5496" y="2276872"/>
            <a:ext cx="9073008" cy="219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85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700808"/>
            <a:ext cx="9073008" cy="20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84784"/>
            <a:ext cx="8928992" cy="17962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1484784"/>
            <a:ext cx="8928991" cy="1794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1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748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  <p:sp>
        <p:nvSpPr>
          <p:cNvPr id="11" name="Rectangle 10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2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268760"/>
            <a:ext cx="8928990" cy="2848258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2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836712"/>
            <a:ext cx="8928990" cy="38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8928990" cy="491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6" y="620687"/>
            <a:ext cx="8928990" cy="1080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6" y="1700808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6" y="2708920"/>
            <a:ext cx="8928990" cy="2825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98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023937"/>
            <a:ext cx="6924675" cy="4810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9662" y="980728"/>
            <a:ext cx="692467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09662" y="2564905"/>
            <a:ext cx="692467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09662" y="3284986"/>
            <a:ext cx="6924676" cy="2549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805264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5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340768"/>
            <a:ext cx="8928990" cy="2651184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9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8559132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5" y="4365104"/>
            <a:ext cx="8559133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332657"/>
            <a:ext cx="8559132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1340768"/>
            <a:ext cx="8559132" cy="1247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5" y="2588519"/>
            <a:ext cx="8559133" cy="17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7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76672"/>
            <a:ext cx="8928990" cy="532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177244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5349602"/>
            <a:ext cx="8177245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332656"/>
            <a:ext cx="8177245" cy="1737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2060848"/>
            <a:ext cx="8177245" cy="151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3573015"/>
            <a:ext cx="8177245" cy="17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69160"/>
            <a:ext cx="1113318" cy="740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043112"/>
            <a:ext cx="7686675" cy="27717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8662" y="4077072"/>
            <a:ext cx="7686675" cy="737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28662" y="2043112"/>
            <a:ext cx="7686675" cy="473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28662" y="2516509"/>
            <a:ext cx="7686675" cy="52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28662" y="3038301"/>
            <a:ext cx="7686675" cy="1038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191248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9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10002"/>
            <a:ext cx="9073008" cy="267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700808"/>
            <a:ext cx="8928990" cy="1330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1677194"/>
            <a:ext cx="8928991" cy="52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204864"/>
            <a:ext cx="8928991" cy="850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0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1301860"/>
            <a:ext cx="9055806" cy="21991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1268760"/>
            <a:ext cx="9055808" cy="987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2256038"/>
            <a:ext cx="9055807" cy="66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4096" y="2924944"/>
            <a:ext cx="9055807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6" y="394224"/>
            <a:ext cx="8998968" cy="51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8" y="260648"/>
            <a:ext cx="8866284" cy="5950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38859" y="269940"/>
            <a:ext cx="8866284" cy="638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38857" y="908720"/>
            <a:ext cx="886628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38857" y="2636912"/>
            <a:ext cx="886628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38857" y="4221088"/>
            <a:ext cx="8866285" cy="199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98042"/>
            <a:ext cx="7056784" cy="3915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0452"/>
            <a:ext cx="1331639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61910"/>
            <a:ext cx="2952328" cy="27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9" y="332656"/>
            <a:ext cx="8347692" cy="58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41458" y="332656"/>
            <a:ext cx="8347694" cy="513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41458" y="846004"/>
            <a:ext cx="8347693" cy="24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41460" y="3303404"/>
            <a:ext cx="8347692" cy="291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0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484784"/>
            <a:ext cx="9073006" cy="26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928992" cy="4693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3" y="908720"/>
            <a:ext cx="8928991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492896"/>
            <a:ext cx="8928991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7503" y="3501008"/>
            <a:ext cx="8928991" cy="2101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525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4956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836712"/>
            <a:ext cx="8928990" cy="495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5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32" y="692696"/>
            <a:ext cx="8863736" cy="50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1" y="260648"/>
            <a:ext cx="8957018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3491" y="260648"/>
            <a:ext cx="895701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3491" y="1628801"/>
            <a:ext cx="895701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3491" y="3861049"/>
            <a:ext cx="8957018" cy="2736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182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6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061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34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124744"/>
            <a:ext cx="9073006" cy="20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52412"/>
            <a:ext cx="8829675" cy="6353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7162" y="3356993"/>
            <a:ext cx="8829675" cy="32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57162" y="252412"/>
            <a:ext cx="8829675" cy="224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2492897"/>
            <a:ext cx="882967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8124" y="6165304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74" y="3501008"/>
            <a:ext cx="7237350" cy="33123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6061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6021288"/>
            <a:ext cx="1187624" cy="78977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705" y="389680"/>
            <a:ext cx="5328590" cy="26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314325"/>
            <a:ext cx="8820150" cy="6229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7162" y="2348882"/>
            <a:ext cx="8829675" cy="252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162" y="314326"/>
            <a:ext cx="8829675" cy="102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1340773"/>
            <a:ext cx="8829675" cy="1008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61926" y="4869163"/>
            <a:ext cx="8820149" cy="1674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8124" y="6165304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1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  <p:bldP spid="11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755576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755576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755576" y="4508206"/>
            <a:ext cx="1584176" cy="504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758058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772122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763924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763924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15816" y="274012"/>
            <a:ext cx="3238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755576" y="5084269"/>
            <a:ext cx="1584176" cy="50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747739" y="5661248"/>
            <a:ext cx="1594495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4846290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</a:t>
            </a:r>
            <a:endParaRPr lang="en-GB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4846290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4846290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4846290" y="56612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6862514" y="162880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6862514" y="278092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6862514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755576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6862514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6862514" y="393305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4846290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4846290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755576" y="3356992"/>
            <a:ext cx="1584176" cy="510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755576" y="393214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761281" y="5660333"/>
            <a:ext cx="1584176" cy="504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2763924" y="336325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2763924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4" name="Rectangle 33">
            <a:hlinkClick r:id="rId30" action="ppaction://hlinksldjump"/>
          </p:cNvPr>
          <p:cNvSpPr/>
          <p:nvPr/>
        </p:nvSpPr>
        <p:spPr>
          <a:xfrm>
            <a:off x="2772122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4846290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2011(ii)</a:t>
            </a:r>
            <a:endParaRPr lang="en-GB" b="1" dirty="0"/>
          </a:p>
        </p:txBody>
      </p:sp>
      <p:sp>
        <p:nvSpPr>
          <p:cNvPr id="40" name="Rectangle 39">
            <a:hlinkClick r:id="rId32" action="ppaction://hlinksldjump"/>
          </p:cNvPr>
          <p:cNvSpPr/>
          <p:nvPr/>
        </p:nvSpPr>
        <p:spPr>
          <a:xfrm>
            <a:off x="4846290" y="50851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1500188"/>
            <a:ext cx="8892480" cy="283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52499"/>
            <a:ext cx="9036496" cy="392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08720"/>
            <a:ext cx="91805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916832"/>
            <a:ext cx="9180512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488" y="1268760"/>
            <a:ext cx="89630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1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692696"/>
            <a:ext cx="90106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692696"/>
            <a:ext cx="9167665" cy="4752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7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28" y="1728586"/>
            <a:ext cx="9096376" cy="98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526710"/>
            <a:ext cx="8967092" cy="180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1988840"/>
            <a:ext cx="9036496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2236"/>
            <a:ext cx="8640960" cy="6521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7544" y="4581128"/>
            <a:ext cx="8640960" cy="146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67544" y="6047232"/>
            <a:ext cx="8640960" cy="734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7544" y="292236"/>
            <a:ext cx="8640960" cy="220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67544" y="2492896"/>
            <a:ext cx="864096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  <p:bldP spid="9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3" y="1052736"/>
            <a:ext cx="9020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4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8" y="620688"/>
            <a:ext cx="8963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20688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348880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996952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2" cy="15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9" y="1412776"/>
            <a:ext cx="8928722" cy="22411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640" y="1412776"/>
            <a:ext cx="8928722" cy="936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638" y="2348880"/>
            <a:ext cx="8928723" cy="1328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82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6994"/>
            <a:ext cx="7587004" cy="63599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11560" y="1916832"/>
            <a:ext cx="7587004" cy="46437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36512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1560" y="176994"/>
            <a:ext cx="7587004" cy="1739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06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2850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39424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836712"/>
            <a:ext cx="892899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4" y="2708920"/>
            <a:ext cx="8928992" cy="2070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1815" y="5877272"/>
            <a:ext cx="1054156" cy="1054156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185142"/>
            <a:ext cx="1011815" cy="6728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16" y="854908"/>
            <a:ext cx="8047368" cy="51481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48316" y="2996952"/>
            <a:ext cx="8047368" cy="302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8316" y="854908"/>
            <a:ext cx="8047368" cy="214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340768"/>
            <a:ext cx="9073008" cy="3550308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7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2" y="836712"/>
            <a:ext cx="8928996" cy="4815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503" y="3645024"/>
            <a:ext cx="8928992" cy="2024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832226"/>
            <a:ext cx="8928992" cy="81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1650780"/>
            <a:ext cx="8928992" cy="521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172184"/>
            <a:ext cx="8928991" cy="1472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5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23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46096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548680"/>
            <a:ext cx="892899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988840"/>
            <a:ext cx="8928990" cy="3193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8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919770"/>
            <a:ext cx="8928990" cy="30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" y="332656"/>
            <a:ext cx="8933286" cy="56660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5356" y="332656"/>
            <a:ext cx="8933288" cy="95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5877272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98716"/>
            <a:ext cx="1292157" cy="85928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282864"/>
            <a:ext cx="8933288" cy="77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060848"/>
            <a:ext cx="8933288" cy="2124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5356" y="4185756"/>
            <a:ext cx="8933288" cy="183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45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8928990" cy="50156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764704"/>
            <a:ext cx="892898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3212976"/>
            <a:ext cx="8928990" cy="256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4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00808"/>
            <a:ext cx="8928990" cy="992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03483"/>
            <a:ext cx="8928990" cy="44510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203483"/>
            <a:ext cx="8928991" cy="2441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645024"/>
            <a:ext cx="8928991" cy="2009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2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8640960" cy="61061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188641"/>
            <a:ext cx="8640960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37745" y="2132856"/>
            <a:ext cx="8670759" cy="4161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0416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3" y="754894"/>
            <a:ext cx="8075374" cy="5348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312" y="754894"/>
            <a:ext cx="8075375" cy="2072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34312" y="2827414"/>
            <a:ext cx="8075375" cy="3275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3256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3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2" cy="98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" y="332656"/>
            <a:ext cx="8935044" cy="5174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991" y="314564"/>
            <a:ext cx="8933531" cy="738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477" y="1052736"/>
            <a:ext cx="8935045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136" y="5760640"/>
            <a:ext cx="1196752" cy="1196752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04476" y="2996953"/>
            <a:ext cx="8935046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4475" y="3645024"/>
            <a:ext cx="8935047" cy="187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940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988840"/>
            <a:ext cx="8928990" cy="9066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1988840"/>
            <a:ext cx="8928991" cy="906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412776"/>
            <a:ext cx="8928990" cy="287404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99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31907"/>
            <a:ext cx="8928992" cy="41941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331907"/>
            <a:ext cx="8928992" cy="1449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780928"/>
            <a:ext cx="8928992" cy="2745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1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56792"/>
            <a:ext cx="9073006" cy="933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6" y="1434654"/>
            <a:ext cx="6668998" cy="5341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1061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32656"/>
            <a:ext cx="8928991" cy="1061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161256" y="1434654"/>
            <a:ext cx="6651104" cy="530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928992" cy="20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85612"/>
            <a:ext cx="8784976" cy="5686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585612"/>
            <a:ext cx="8784976" cy="233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2924944"/>
            <a:ext cx="8784976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196752"/>
            <a:ext cx="8928990" cy="242681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74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6" y="1268760"/>
            <a:ext cx="9055808" cy="23014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1268760"/>
            <a:ext cx="9055808" cy="659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1928750"/>
            <a:ext cx="9055807" cy="1665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6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00808"/>
            <a:ext cx="8928990" cy="1375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980728"/>
            <a:ext cx="9073006" cy="350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76672"/>
            <a:ext cx="8928990" cy="51831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476672"/>
            <a:ext cx="8928991" cy="5183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198" y="5687616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700808"/>
            <a:ext cx="9073008" cy="19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68760"/>
            <a:ext cx="9073006" cy="20955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1268760"/>
            <a:ext cx="9073007" cy="209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764704"/>
            <a:ext cx="9073006" cy="355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" y="764704"/>
            <a:ext cx="9034290" cy="40520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764704"/>
            <a:ext cx="9053649" cy="2084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501" y="2858671"/>
            <a:ext cx="9053647" cy="1958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9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628800"/>
            <a:ext cx="9073006" cy="17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8" y="476672"/>
            <a:ext cx="9040124" cy="49489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1936" y="476672"/>
            <a:ext cx="904012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1939" y="2204864"/>
            <a:ext cx="9040124" cy="3263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152" y="573325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0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295" y="618957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18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764704"/>
            <a:ext cx="9073010" cy="47198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33256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4" y="760884"/>
            <a:ext cx="9073010" cy="2452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4" y="3212976"/>
            <a:ext cx="9073010" cy="2271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27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340768"/>
            <a:ext cx="8928990" cy="26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474112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991" y="188639"/>
            <a:ext cx="8475625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477" y="1196753"/>
            <a:ext cx="8477139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476" y="3212976"/>
            <a:ext cx="84771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4475" y="3645024"/>
            <a:ext cx="8477141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136" y="5760640"/>
            <a:ext cx="1196752" cy="119675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06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8559132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5" y="4365104"/>
            <a:ext cx="8559133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332657"/>
            <a:ext cx="8559132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1340768"/>
            <a:ext cx="8559132" cy="1247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5" y="2588519"/>
            <a:ext cx="8559133" cy="17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509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980728"/>
            <a:ext cx="9073006" cy="350067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4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474112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991" y="188639"/>
            <a:ext cx="8475625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477" y="1196753"/>
            <a:ext cx="8477139" cy="2016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476" y="3212976"/>
            <a:ext cx="84771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4475" y="3645024"/>
            <a:ext cx="8477141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1136" y="5760640"/>
            <a:ext cx="1196752" cy="119675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7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10002"/>
            <a:ext cx="9073008" cy="267903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2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700808"/>
            <a:ext cx="8928990" cy="1330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1677194"/>
            <a:ext cx="8928991" cy="527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204864"/>
            <a:ext cx="8928991" cy="850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9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17023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7272"/>
            <a:ext cx="1259632" cy="83765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988840"/>
            <a:ext cx="8928990" cy="1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2341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196752"/>
            <a:ext cx="8928992" cy="2341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3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38906"/>
            <a:ext cx="8928990" cy="17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64704"/>
            <a:ext cx="9073008" cy="43274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764704"/>
            <a:ext cx="907300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144" y="569588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5497" y="1844824"/>
            <a:ext cx="9073008" cy="324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5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283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198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91731"/>
            <a:ext cx="8928990" cy="4674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6" y="2852935"/>
            <a:ext cx="8928990" cy="2913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091731"/>
            <a:ext cx="8928991" cy="17612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92424" y="580526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3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17" y="332656"/>
            <a:ext cx="8754566" cy="5904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717" y="2564903"/>
            <a:ext cx="8754566" cy="3672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94717" y="332656"/>
            <a:ext cx="8754566" cy="2232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1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56792"/>
            <a:ext cx="8928990" cy="142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8928990" cy="37927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5" y="1052736"/>
            <a:ext cx="8928990" cy="3792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7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56792"/>
            <a:ext cx="8928990" cy="17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" y="2060848"/>
            <a:ext cx="9047366" cy="18722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8317" y="2060848"/>
            <a:ext cx="9047366" cy="187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2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80728"/>
            <a:ext cx="8928992" cy="340110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2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52412"/>
            <a:ext cx="8829675" cy="6353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7162" y="3356993"/>
            <a:ext cx="8829675" cy="32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162" y="252412"/>
            <a:ext cx="8829675" cy="224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2492897"/>
            <a:ext cx="882967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8124" y="6165304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8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631491" y="15567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631491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3635896" y="41490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18862" y="332656"/>
            <a:ext cx="2214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Factors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3627512" y="35010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3631491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35" name="Rectangle 34">
            <a:hlinkClick r:id="rId9" action="ppaction://hlinksldjump"/>
          </p:cNvPr>
          <p:cNvSpPr/>
          <p:nvPr/>
        </p:nvSpPr>
        <p:spPr>
          <a:xfrm>
            <a:off x="3631491" y="54452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3631491" y="28529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48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062" y="1442942"/>
            <a:ext cx="8910434" cy="109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7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39532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196752"/>
            <a:ext cx="892899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369" y="5781859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2204864"/>
            <a:ext cx="8928992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7504" y="4149078"/>
            <a:ext cx="8928992" cy="1000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852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016" y="1278548"/>
            <a:ext cx="8892480" cy="137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07504" y="1268760"/>
            <a:ext cx="8928992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53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" y="2095500"/>
            <a:ext cx="9029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548680"/>
            <a:ext cx="9036496" cy="47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0" y="54868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1628800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0" y="2492896"/>
            <a:ext cx="9144000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350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919770"/>
            <a:ext cx="8928990" cy="3018460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" y="332656"/>
            <a:ext cx="8933286" cy="56660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5356" y="332656"/>
            <a:ext cx="8933288" cy="95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877272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98716"/>
            <a:ext cx="1292157" cy="85928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282864"/>
            <a:ext cx="8933288" cy="77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060848"/>
            <a:ext cx="8933288" cy="2124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5356" y="4185756"/>
            <a:ext cx="8933288" cy="183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8" name="Picture 17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99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8928990" cy="50156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764704"/>
            <a:ext cx="892898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3212976"/>
            <a:ext cx="8928990" cy="256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57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700808"/>
            <a:ext cx="9073006" cy="5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6"/>
            <a:ext cx="8928992" cy="10615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2132856"/>
            <a:ext cx="8928992" cy="1061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6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2" y="764704"/>
            <a:ext cx="8969616" cy="46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20688"/>
            <a:ext cx="9073008" cy="4260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8" y="620688"/>
            <a:ext cx="907300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268760"/>
            <a:ext cx="9073007" cy="185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8" y="3127620"/>
            <a:ext cx="9073006" cy="175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0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Notes on this resource and the C1 exam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 lot of Questions in Core 1 contain parts from different topics. </a:t>
            </a:r>
          </a:p>
          <a:p>
            <a:pPr marL="0" indent="0">
              <a:buNone/>
            </a:pPr>
            <a:r>
              <a:rPr lang="en-GB" dirty="0" smtClean="0"/>
              <a:t>For this resource I have duplicated questions to appear in different topics for this reason.</a:t>
            </a:r>
          </a:p>
          <a:p>
            <a:pPr marL="0" indent="0">
              <a:buNone/>
            </a:pPr>
            <a:r>
              <a:rPr lang="en-GB" dirty="0" smtClean="0"/>
              <a:t>Most of these mixed C1 questions involve</a:t>
            </a:r>
          </a:p>
          <a:p>
            <a:pPr marL="0" indent="0">
              <a:buNone/>
            </a:pPr>
            <a:r>
              <a:rPr lang="en-GB" dirty="0" smtClean="0"/>
              <a:t>-  Sketching graphs (linear and curves)</a:t>
            </a:r>
          </a:p>
          <a:p>
            <a:pPr>
              <a:buFontTx/>
              <a:buChar char="-"/>
            </a:pPr>
            <a:r>
              <a:rPr lang="en-GB" dirty="0" smtClean="0"/>
              <a:t>Working with quadratics</a:t>
            </a:r>
          </a:p>
          <a:p>
            <a:pPr>
              <a:buFontTx/>
              <a:buChar char="-"/>
            </a:pPr>
            <a:r>
              <a:rPr lang="en-GB" dirty="0" smtClean="0"/>
              <a:t>Algebraic manipulation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13" y="334898"/>
            <a:ext cx="8533683" cy="64887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2813" y="334898"/>
            <a:ext cx="8533683" cy="648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3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671556"/>
            <a:ext cx="9073006" cy="455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476672"/>
            <a:ext cx="7882448" cy="6336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927" y="3212976"/>
            <a:ext cx="788244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3928" y="5805264"/>
            <a:ext cx="7882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929" y="476673"/>
            <a:ext cx="788244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927" y="1412777"/>
            <a:ext cx="7882449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457" y="499523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5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 animBg="1"/>
      <p:bldP spid="6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2276872"/>
            <a:ext cx="907300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4" y="1700808"/>
            <a:ext cx="8995652" cy="20574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4174" y="1700808"/>
            <a:ext cx="8995652" cy="2057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9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979712" y="11967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</a:t>
            </a:r>
            <a:r>
              <a:rPr lang="en-GB" b="1" i="1" dirty="0" smtClean="0"/>
              <a:t>r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979712" y="22048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979712" y="32129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979712" y="37170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779912" y="17008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</a:t>
            </a:r>
            <a:r>
              <a:rPr lang="en-GB" b="1" i="1" dirty="0" smtClean="0"/>
              <a:t>a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779912" y="11967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254258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Sequences and Series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1979712" y="472514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1979712" y="57332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</a:t>
            </a:r>
            <a:r>
              <a:rPr lang="en-GB" b="1" i="1" dirty="0" smtClean="0"/>
              <a:t>r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779912" y="270892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3774647" y="32129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</a:t>
            </a:r>
            <a:r>
              <a:rPr lang="en-GB" b="1" i="1" dirty="0" smtClean="0"/>
              <a:t>r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3779912" y="422108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3779912" y="522920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3779912" y="623731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5580112" y="17008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5580112" y="270892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5580112" y="37170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1979712" y="17008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</a:t>
            </a:r>
            <a:r>
              <a:rPr lang="en-GB" b="1" i="1" dirty="0" smtClean="0"/>
              <a:t>a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1979712" y="270892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1979712" y="422108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</a:t>
            </a:r>
            <a:r>
              <a:rPr lang="en-GB" b="1" i="1" dirty="0" smtClean="0"/>
              <a:t>r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1979712" y="522920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1979712" y="623731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</a:t>
            </a:r>
            <a:r>
              <a:rPr lang="en-GB" b="1" i="1" dirty="0" smtClean="0"/>
              <a:t>a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3779912" y="22048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</a:t>
            </a:r>
            <a:r>
              <a:rPr lang="en-GB" b="1" i="1" dirty="0" smtClean="0"/>
              <a:t>r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3779912" y="37170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</a:t>
            </a:r>
            <a:r>
              <a:rPr lang="en-GB" b="1" i="1" dirty="0" smtClean="0"/>
              <a:t>a</a:t>
            </a:r>
            <a:r>
              <a:rPr lang="en-GB" b="1" dirty="0" smtClean="0"/>
              <a:t>) </a:t>
            </a:r>
            <a:endParaRPr lang="en-GB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3779912" y="472514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779912" y="57332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5580112" y="119675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5580112" y="221183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5580112" y="32129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5580112" y="422108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</a:t>
            </a:r>
            <a:r>
              <a:rPr lang="en-GB" b="1" i="1" dirty="0" smtClean="0"/>
              <a:t>a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40152" y="5157192"/>
            <a:ext cx="266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</a:t>
            </a:r>
            <a:r>
              <a:rPr lang="en-GB" dirty="0" smtClean="0"/>
              <a:t> = arithmetic sequence</a:t>
            </a:r>
          </a:p>
          <a:p>
            <a:r>
              <a:rPr lang="en-GB" i="1" dirty="0" smtClean="0"/>
              <a:t>r</a:t>
            </a:r>
            <a:r>
              <a:rPr lang="en-GB" dirty="0" smtClean="0"/>
              <a:t> =recurrence relationship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4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16531"/>
            <a:ext cx="8784976" cy="242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67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85913"/>
            <a:ext cx="8964488" cy="259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7504" y="1556792"/>
            <a:ext cx="896448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80928"/>
            <a:ext cx="8964485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185863"/>
            <a:ext cx="89820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7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795338"/>
            <a:ext cx="90678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764704"/>
            <a:ext cx="9144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196752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16832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645024"/>
            <a:ext cx="9144000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88" y="1795463"/>
            <a:ext cx="90392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7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132856"/>
            <a:ext cx="8928992" cy="6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40768"/>
            <a:ext cx="9036496" cy="222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340769"/>
            <a:ext cx="9144000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988840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" y="1844824"/>
            <a:ext cx="9029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57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17798"/>
            <a:ext cx="9036496" cy="300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66850" y="3871689"/>
            <a:ext cx="6210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475656" y="3861048"/>
            <a:ext cx="619268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32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26" y="44624"/>
            <a:ext cx="7896878" cy="67687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6718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6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" y="620688"/>
            <a:ext cx="8928998" cy="40423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620688"/>
            <a:ext cx="8925927" cy="89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1510820"/>
            <a:ext cx="8928991" cy="69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1" y="3897724"/>
            <a:ext cx="8928993" cy="76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2204864"/>
            <a:ext cx="8928993" cy="169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09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05" y="44624"/>
            <a:ext cx="6733590" cy="67687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05205" y="44624"/>
            <a:ext cx="673359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205206" y="6309320"/>
            <a:ext cx="673359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205204" y="1268760"/>
            <a:ext cx="6733591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205204" y="4797152"/>
            <a:ext cx="6733591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5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19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404664"/>
            <a:ext cx="8928988" cy="30598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386866"/>
            <a:ext cx="8928990" cy="1169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556792"/>
            <a:ext cx="8928990" cy="192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5" y="4062728"/>
            <a:ext cx="8928990" cy="9504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5" y="4062728"/>
            <a:ext cx="8928989" cy="30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5" y="4365104"/>
            <a:ext cx="8928990" cy="63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8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01008"/>
            <a:ext cx="8928990" cy="1723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31390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5" y="332656"/>
            <a:ext cx="8928990" cy="313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3501008"/>
            <a:ext cx="8928990" cy="172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0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32785"/>
            <a:ext cx="8928992" cy="53603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2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928992" cy="16832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628800"/>
            <a:ext cx="8928992" cy="1683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5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68760"/>
            <a:ext cx="8928990" cy="31534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1268760"/>
            <a:ext cx="8928990" cy="41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680404"/>
            <a:ext cx="8928990" cy="75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7505" y="2438686"/>
            <a:ext cx="8928989" cy="198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032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332656"/>
            <a:ext cx="8928988" cy="5875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313352"/>
            <a:ext cx="8928990" cy="1027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340768"/>
            <a:ext cx="8928990" cy="4887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86400"/>
            <a:ext cx="971600" cy="97160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9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9" y="404664"/>
            <a:ext cx="9109022" cy="5276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1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45185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745016"/>
            <a:ext cx="8928990" cy="403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148572"/>
            <a:ext cx="8928990" cy="88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043088"/>
            <a:ext cx="8928990" cy="1457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07505" y="3511740"/>
            <a:ext cx="8928990" cy="1843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1" y="476672"/>
            <a:ext cx="8087018" cy="52815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8491" y="476672"/>
            <a:ext cx="808701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28491" y="2348880"/>
            <a:ext cx="8087018" cy="188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28491" y="4240436"/>
            <a:ext cx="8087018" cy="152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661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836712"/>
            <a:ext cx="9073006" cy="37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7" y="310782"/>
            <a:ext cx="8825108" cy="6532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2647" y="310782"/>
            <a:ext cx="8825108" cy="752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62647" y="1063598"/>
            <a:ext cx="8825108" cy="714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62647" y="1777682"/>
            <a:ext cx="8825108" cy="129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068960"/>
            <a:ext cx="8825108" cy="667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736801"/>
            <a:ext cx="8825108" cy="79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4535859"/>
            <a:ext cx="8825108" cy="2307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4936741"/>
            <a:ext cx="960176" cy="63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6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47" y="791643"/>
            <a:ext cx="8120706" cy="52747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8491" y="780910"/>
            <a:ext cx="8087018" cy="84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28491" y="1628800"/>
            <a:ext cx="8087018" cy="135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28491" y="2980967"/>
            <a:ext cx="8087018" cy="3085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36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45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772816"/>
            <a:ext cx="8928988" cy="3012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628800"/>
            <a:ext cx="8928990" cy="420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060848"/>
            <a:ext cx="89289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924944"/>
            <a:ext cx="892899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4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186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13" y="836712"/>
            <a:ext cx="8894774" cy="49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80728"/>
            <a:ext cx="8928988" cy="40176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980728"/>
            <a:ext cx="8928990" cy="72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708422"/>
            <a:ext cx="8928990" cy="86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571502"/>
            <a:ext cx="8928990" cy="886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3458062"/>
            <a:ext cx="8928990" cy="763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221088"/>
            <a:ext cx="8928989" cy="777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30003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6758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89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" y="332656"/>
            <a:ext cx="9049444" cy="55311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278" y="332656"/>
            <a:ext cx="904944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278" y="764704"/>
            <a:ext cx="9049443" cy="74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278" y="1510728"/>
            <a:ext cx="9049443" cy="163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7278" y="3140968"/>
            <a:ext cx="904944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7278" y="4293096"/>
            <a:ext cx="9049443" cy="157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1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9" y="404664"/>
            <a:ext cx="8989422" cy="57606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7" y="391504"/>
            <a:ext cx="9073005" cy="174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2132856"/>
            <a:ext cx="907300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3717032"/>
            <a:ext cx="9073005" cy="244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6048672"/>
            <a:ext cx="908720" cy="90872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5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39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6128"/>
            <a:ext cx="8928990" cy="25228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901769"/>
            <a:ext cx="8928992" cy="917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818881"/>
            <a:ext cx="8928992" cy="38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204864"/>
            <a:ext cx="8928992" cy="1276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4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0225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5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26334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836713"/>
            <a:ext cx="89289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124745"/>
            <a:ext cx="8928992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1700808"/>
            <a:ext cx="8928992" cy="1780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0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71826"/>
            <a:ext cx="9073008" cy="51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1285875"/>
            <a:ext cx="8982075" cy="42862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0962" y="1285875"/>
            <a:ext cx="8982075" cy="1639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0962" y="2924943"/>
            <a:ext cx="8982075" cy="2647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7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124744"/>
            <a:ext cx="9073006" cy="3170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1556792"/>
            <a:ext cx="9073007" cy="76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136688"/>
            <a:ext cx="9073008" cy="420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498" y="2324148"/>
            <a:ext cx="9073006" cy="197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1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7" y="1052736"/>
            <a:ext cx="9073006" cy="45760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6" y="1793741"/>
            <a:ext cx="9073007" cy="15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052735"/>
            <a:ext cx="9073007" cy="741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356992"/>
            <a:ext cx="907300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437112"/>
            <a:ext cx="9073007" cy="122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05" y="1124744"/>
            <a:ext cx="907619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68760"/>
            <a:ext cx="8928990" cy="23760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6" y="1268760"/>
            <a:ext cx="8928990" cy="1115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6" y="2384722"/>
            <a:ext cx="8928990" cy="126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3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836712"/>
            <a:ext cx="9073006" cy="43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08720"/>
            <a:ext cx="8928988" cy="3248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6" y="908720"/>
            <a:ext cx="8928990" cy="58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6" y="1494392"/>
            <a:ext cx="8928990" cy="998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6" y="2492896"/>
            <a:ext cx="8928988" cy="16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3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41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46670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476672"/>
            <a:ext cx="8928992" cy="91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1389515"/>
            <a:ext cx="8928992" cy="182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212977"/>
            <a:ext cx="8928992" cy="1930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65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052736"/>
            <a:ext cx="8928990" cy="31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8610"/>
            <a:ext cx="8352928" cy="63447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505450"/>
            <a:ext cx="8352928" cy="627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08" y="6277057"/>
            <a:ext cx="295275" cy="26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476672"/>
            <a:ext cx="83529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1988840"/>
            <a:ext cx="83529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2780929"/>
            <a:ext cx="8352928" cy="272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6133040"/>
            <a:ext cx="8352928" cy="680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863424"/>
            <a:ext cx="1093967" cy="1093967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4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80728"/>
            <a:ext cx="8928992" cy="3401104"/>
          </a:xfrm>
          <a:prstGeom prst="rect">
            <a:avLst/>
          </a:prstGeom>
        </p:spPr>
      </p:pic>
      <p:pic>
        <p:nvPicPr>
          <p:cNvPr id="8" name="Picture 7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3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" y="404664"/>
            <a:ext cx="9095986" cy="58231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8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82" y="0"/>
            <a:ext cx="809277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3682" y="0"/>
            <a:ext cx="8092774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83682" y="764704"/>
            <a:ext cx="809277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3682" y="1700808"/>
            <a:ext cx="809277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901" y="2513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83682" y="3068960"/>
            <a:ext cx="8092774" cy="69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83682" y="3766590"/>
            <a:ext cx="8092774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83682" y="4224582"/>
            <a:ext cx="8092774" cy="497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83682" y="4725144"/>
            <a:ext cx="8092774" cy="100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583682" y="5733256"/>
            <a:ext cx="8092774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74396"/>
            <a:ext cx="983604" cy="98360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1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8281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47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3" y="44624"/>
            <a:ext cx="7985974" cy="6768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3682" y="44624"/>
            <a:ext cx="7981305" cy="118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83682" y="1222696"/>
            <a:ext cx="7981305" cy="691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3682" y="1916832"/>
            <a:ext cx="7981305" cy="1266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2513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79014" y="3160542"/>
            <a:ext cx="7985974" cy="118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79014" y="4342654"/>
            <a:ext cx="7985974" cy="925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79012" y="5268348"/>
            <a:ext cx="7985975" cy="892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579014" y="6160370"/>
            <a:ext cx="7985974" cy="653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874396"/>
            <a:ext cx="983604" cy="98360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0432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8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620688"/>
            <a:ext cx="9073008" cy="49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24744"/>
            <a:ext cx="8928990" cy="2627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124744"/>
            <a:ext cx="8928990" cy="4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556792"/>
            <a:ext cx="8928990" cy="79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348880"/>
            <a:ext cx="8928990" cy="140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2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7780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7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1" y="622718"/>
            <a:ext cx="9012258" cy="446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5871" y="622718"/>
            <a:ext cx="9012258" cy="1038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5871" y="1661536"/>
            <a:ext cx="9012258" cy="1695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5871" y="3356992"/>
            <a:ext cx="90122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548680"/>
            <a:ext cx="8928990" cy="50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21237"/>
            <a:ext cx="8928990" cy="32155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6" y="1821237"/>
            <a:ext cx="8928990" cy="78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603298"/>
            <a:ext cx="8928991" cy="65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254555"/>
            <a:ext cx="8928991" cy="178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6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52412"/>
            <a:ext cx="8829675" cy="63531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7162" y="3356993"/>
            <a:ext cx="8829675" cy="32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162" y="252412"/>
            <a:ext cx="8829675" cy="2240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7162" y="2492897"/>
            <a:ext cx="8829675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8124" y="6165304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8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7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6114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260648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196752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132856"/>
            <a:ext cx="8784977" cy="4242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6021288"/>
            <a:ext cx="838152" cy="83815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6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548680"/>
            <a:ext cx="9073008" cy="49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35168"/>
            <a:ext cx="8928992" cy="49100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6" y="535167"/>
            <a:ext cx="8928990" cy="733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268761"/>
            <a:ext cx="8928991" cy="123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508531"/>
            <a:ext cx="8928991" cy="225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7504" y="4760804"/>
            <a:ext cx="8928991" cy="684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866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" y="336866"/>
            <a:ext cx="9033390" cy="54641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305" y="321574"/>
            <a:ext cx="9033390" cy="173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5305" y="2060848"/>
            <a:ext cx="9033390" cy="375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5801054"/>
            <a:ext cx="1058386" cy="105838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78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0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48" y="332656"/>
            <a:ext cx="7798504" cy="6192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47" y="321574"/>
            <a:ext cx="7798505" cy="577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2747" y="6093296"/>
            <a:ext cx="7798505" cy="44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5373216"/>
            <a:ext cx="910160" cy="91016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93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8" y="1772815"/>
            <a:ext cx="8932604" cy="33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780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836712"/>
            <a:ext cx="8928992" cy="172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564904"/>
            <a:ext cx="8928992" cy="305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1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75" y="116632"/>
            <a:ext cx="7807421" cy="61702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07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7" y="404664"/>
            <a:ext cx="8923366" cy="5184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5"/>
            <a:ext cx="892617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196753"/>
            <a:ext cx="8926179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2708920"/>
            <a:ext cx="8926179" cy="288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929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836712"/>
            <a:ext cx="8784974" cy="41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907704" y="105273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1907704" y="155679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907704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907704" y="3573016"/>
            <a:ext cx="1584176" cy="460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3707904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707904" y="105273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83236"/>
            <a:ext cx="9015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Sketching &amp; Transforming </a:t>
            </a:r>
            <a:r>
              <a:rPr lang="en-GB" sz="4400" dirty="0">
                <a:latin typeface="Comic Sans MS" pitchFamily="66" charset="0"/>
              </a:rPr>
              <a:t>G</a:t>
            </a:r>
            <a:r>
              <a:rPr lang="en-GB" sz="4400" dirty="0" smtClean="0">
                <a:latin typeface="Comic Sans MS" pitchFamily="66" charset="0"/>
              </a:rPr>
              <a:t>raphs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1907704" y="45811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1907704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3707904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3707904" y="45811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3707904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5436096" y="105273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5436096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(i)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5436096" y="30689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5436096" y="40770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(i)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5436096" y="50851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1907704" y="4105406"/>
            <a:ext cx="1584176" cy="403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1907704" y="50851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1907704" y="30689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30" name="Rectangle 29">
            <a:hlinkClick r:id="rId23" action="ppaction://hlinksldjump"/>
          </p:cNvPr>
          <p:cNvSpPr/>
          <p:nvPr/>
        </p:nvSpPr>
        <p:spPr>
          <a:xfrm>
            <a:off x="1907704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1907704" y="60932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3707904" y="155679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3707904" y="306896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</a:t>
            </a:r>
            <a:endParaRPr lang="en-GB" b="1" dirty="0"/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3707904" y="35730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(iii)</a:t>
            </a:r>
            <a:endParaRPr lang="en-GB" b="1" dirty="0"/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707904" y="40770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 </a:t>
            </a:r>
            <a:endParaRPr lang="en-GB" b="1" dirty="0"/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3707904" y="50851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(iii) </a:t>
            </a:r>
            <a:endParaRPr lang="en-GB" b="1" dirty="0"/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3707904" y="60932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5436096" y="155679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  <a:endParaRPr lang="en-GB" b="1" dirty="0"/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5436096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(ii)</a:t>
            </a:r>
            <a:endParaRPr lang="en-GB" b="1" dirty="0"/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5436096" y="357301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5436096" y="45811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338262"/>
            <a:ext cx="8810625" cy="41814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1338262"/>
            <a:ext cx="8810626" cy="772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2110911"/>
            <a:ext cx="8810626" cy="340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8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34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381125"/>
            <a:ext cx="8772525" cy="40957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1338262"/>
            <a:ext cx="8810626" cy="1082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2420889"/>
            <a:ext cx="8810626" cy="3098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8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699792" y="14127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99792" y="20022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699792" y="257827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699792" y="494116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699792" y="43651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4662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Linear Graphs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2699792" y="32263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699792" y="38024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2699792" y="55172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(i) 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790372" y="1988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4788024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4" action="ppaction://hlinksldjump"/>
          </p:cNvPr>
          <p:cNvSpPr/>
          <p:nvPr/>
        </p:nvSpPr>
        <p:spPr>
          <a:xfrm>
            <a:off x="4788024" y="32129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4781053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4781053" y="4365104"/>
            <a:ext cx="1584176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7" action="ppaction://hlinksldjump"/>
          </p:cNvPr>
          <p:cNvSpPr/>
          <p:nvPr/>
        </p:nvSpPr>
        <p:spPr>
          <a:xfrm>
            <a:off x="4781053" y="494116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4788024" y="55172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19" action="ppaction://hlinksldjump"/>
          </p:cNvPr>
          <p:cNvSpPr/>
          <p:nvPr/>
        </p:nvSpPr>
        <p:spPr>
          <a:xfrm>
            <a:off x="4788024" y="14127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(ii)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85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08" y="2105025"/>
            <a:ext cx="8964488" cy="19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071563"/>
            <a:ext cx="8964488" cy="33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2008" y="1052957"/>
            <a:ext cx="8964488" cy="647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2008" y="1700808"/>
            <a:ext cx="8964488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3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33" y="5877272"/>
            <a:ext cx="1411665" cy="9387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980728"/>
            <a:ext cx="90011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7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524619"/>
            <a:ext cx="89725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l="8893" r="-404"/>
          <a:stretch>
            <a:fillRect/>
          </a:stretch>
        </p:blipFill>
        <p:spPr bwMode="auto">
          <a:xfrm>
            <a:off x="107445" y="4795986"/>
            <a:ext cx="814984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276872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933056"/>
            <a:ext cx="9144000" cy="815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797152"/>
            <a:ext cx="82444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5975648"/>
            <a:ext cx="981744" cy="981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90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052736"/>
            <a:ext cx="8928990" cy="39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66650"/>
            <a:ext cx="8928992" cy="42745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666650"/>
            <a:ext cx="8928992" cy="63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305436"/>
            <a:ext cx="8928992" cy="1403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2708921"/>
            <a:ext cx="892899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1" y="3211587"/>
            <a:ext cx="6732239" cy="30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72471"/>
            <a:ext cx="3490712" cy="306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58322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2060849"/>
            <a:ext cx="8928992" cy="1289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356992"/>
            <a:ext cx="8928992" cy="280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12047"/>
            <a:ext cx="1045345" cy="1045345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4" y="332656"/>
            <a:ext cx="8928992" cy="172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613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628800"/>
            <a:ext cx="8928990" cy="17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9073008" cy="42712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836712"/>
            <a:ext cx="907300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996952"/>
            <a:ext cx="9073008" cy="2111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8008" y="5615608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7610" y="6381328"/>
            <a:ext cx="456389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0" y="332656"/>
            <a:ext cx="8319712" cy="576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00760" y="4581128"/>
            <a:ext cx="8319712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500760" y="332656"/>
            <a:ext cx="8319712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869526"/>
            <a:ext cx="7632848" cy="39438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6116" y="6165304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68" y="6187852"/>
            <a:ext cx="1007740" cy="670147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520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9138" y="6918"/>
            <a:ext cx="4145724" cy="28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5684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472219"/>
            <a:ext cx="8928990" cy="140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880484"/>
            <a:ext cx="8928990" cy="1835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717032"/>
            <a:ext cx="8928990" cy="431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149080"/>
            <a:ext cx="8928990" cy="204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7976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1574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8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9457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548680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124744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789040"/>
            <a:ext cx="8928992" cy="1705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5548110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07504" y="1700808"/>
            <a:ext cx="89289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4" y="2492896"/>
            <a:ext cx="892899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6691" y="5877272"/>
            <a:ext cx="1327077" cy="882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28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8" grpId="0" animBg="1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07780"/>
            <a:ext cx="7776864" cy="6433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3568" y="307780"/>
            <a:ext cx="7756116" cy="1276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8" y="2860572"/>
            <a:ext cx="7776864" cy="3880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  <a:r>
              <a:rPr lang="en-GB" sz="2800" b="1" dirty="0" smtClean="0"/>
              <a:t>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5548110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83568" y="1584176"/>
            <a:ext cx="7756116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724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 animBg="1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933057"/>
            <a:ext cx="7258403" cy="28803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021288"/>
            <a:ext cx="1258214" cy="83671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34256"/>
            <a:ext cx="3995538" cy="38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332656"/>
            <a:ext cx="89535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696" y="1988840"/>
            <a:ext cx="830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645024"/>
            <a:ext cx="83343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7504" y="332657"/>
            <a:ext cx="8928992" cy="158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988840"/>
            <a:ext cx="835292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3568" y="3645024"/>
            <a:ext cx="8352928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5" y="908720"/>
            <a:ext cx="9055810" cy="3481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908720"/>
            <a:ext cx="905580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2852936"/>
            <a:ext cx="9055807" cy="528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3381751"/>
            <a:ext cx="9055807" cy="1008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9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7" y="1412776"/>
            <a:ext cx="906200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9073008" cy="34232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2348881"/>
            <a:ext cx="9073008" cy="2055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980727"/>
            <a:ext cx="907300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2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671556"/>
            <a:ext cx="9073006" cy="455764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4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476672"/>
            <a:ext cx="7882448" cy="6336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927" y="3212976"/>
            <a:ext cx="788244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3928" y="5805264"/>
            <a:ext cx="7882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929" y="476673"/>
            <a:ext cx="788244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927" y="1412777"/>
            <a:ext cx="7882449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457" y="499523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1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 animBg="1"/>
      <p:bldP spid="6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794" y="1052736"/>
            <a:ext cx="888041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" y="764704"/>
            <a:ext cx="9076586" cy="43485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9094" y="728356"/>
            <a:ext cx="9114905" cy="1836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9094" y="2564904"/>
            <a:ext cx="911490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094" y="3356992"/>
            <a:ext cx="911490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9094" y="4077072"/>
            <a:ext cx="9114905" cy="1036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784976" cy="60129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68230"/>
            <a:ext cx="1187624" cy="789769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2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43856"/>
            <a:ext cx="8928992" cy="6569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243856"/>
            <a:ext cx="8928992" cy="809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1053752"/>
            <a:ext cx="8928992" cy="1367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2420888"/>
            <a:ext cx="8928992" cy="189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4311776"/>
            <a:ext cx="8928992" cy="106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6" y="5373216"/>
            <a:ext cx="8928992" cy="1484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566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205" y="4797153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110512" cy="73849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376" y="6281936"/>
            <a:ext cx="576064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82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19162"/>
            <a:ext cx="7239000" cy="50196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499" y="919162"/>
            <a:ext cx="7239001" cy="78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52499" y="1700808"/>
            <a:ext cx="7239002" cy="2532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59236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270795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52499" y="4233504"/>
            <a:ext cx="7239002" cy="1139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952499" y="5373216"/>
            <a:ext cx="7239002" cy="540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250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7092280" y="3140968"/>
            <a:ext cx="188178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Sketching &amp; Transforming Graphs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55576" y="4365104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Differentiation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07504" y="3212976"/>
            <a:ext cx="18002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Surds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516216" y="4293096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Integration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487646" y="1268760"/>
            <a:ext cx="188455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Factors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328540" y="-3577"/>
            <a:ext cx="2611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u="sng" dirty="0" smtClean="0">
                <a:latin typeface="Comic Sans MS" pitchFamily="66" charset="0"/>
              </a:rPr>
              <a:t>Home</a:t>
            </a:r>
            <a:endParaRPr lang="en-GB" sz="7200" b="1" u="sng" dirty="0">
              <a:latin typeface="Comic Sans MS" pitchFamily="66" charset="0"/>
            </a:endParaRPr>
          </a:p>
        </p:txBody>
      </p:sp>
      <p:sp>
        <p:nvSpPr>
          <p:cNvPr id="2" name="Rectangle 1">
            <a:hlinkClick r:id="" action="ppaction://hlinkshowjump?jump=lastslide"/>
          </p:cNvPr>
          <p:cNvSpPr/>
          <p:nvPr/>
        </p:nvSpPr>
        <p:spPr>
          <a:xfrm>
            <a:off x="0" y="0"/>
            <a:ext cx="277086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Cheat sheet example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2132369" y="5517232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Linear Graphs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660761" y="5445224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Sequences and Series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3851920" y="5733256"/>
            <a:ext cx="17281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omic Sans MS" pitchFamily="66" charset="0"/>
              </a:rPr>
              <a:t>Quadratics and the Discriminant</a:t>
            </a: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6444208" y="198884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Indices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>
            <a:hlinkClick r:id="rId14" action="ppaction://hlinksldjump"/>
          </p:cNvPr>
          <p:cNvSpPr/>
          <p:nvPr/>
        </p:nvSpPr>
        <p:spPr>
          <a:xfrm>
            <a:off x="2599700" y="1268760"/>
            <a:ext cx="182828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Inequalities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15" action="ppaction://hlinksldjump"/>
          </p:cNvPr>
          <p:cNvSpPr/>
          <p:nvPr/>
        </p:nvSpPr>
        <p:spPr>
          <a:xfrm>
            <a:off x="655484" y="2060848"/>
            <a:ext cx="182828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Simultaneous Equations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82136"/>
            <a:ext cx="3312368" cy="2647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5" y="836712"/>
            <a:ext cx="9048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398064"/>
            <a:ext cx="9104600" cy="188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" y="476672"/>
            <a:ext cx="9045612" cy="53285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9194" y="476672"/>
            <a:ext cx="9045612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77880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9194" y="2996952"/>
            <a:ext cx="9045612" cy="2808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687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046" y="3186892"/>
            <a:ext cx="7120370" cy="36264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836" y="44624"/>
            <a:ext cx="3770002" cy="30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2450"/>
            <a:ext cx="8928992" cy="4951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2" y="548680"/>
            <a:ext cx="8928994" cy="409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2" y="958277"/>
            <a:ext cx="8928994" cy="1750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3" y="2708920"/>
            <a:ext cx="8928993" cy="2795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2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335804"/>
            <a:ext cx="7900131" cy="64775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43" y="4776552"/>
            <a:ext cx="1005522" cy="66867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61" y="39401"/>
            <a:ext cx="8157878" cy="67791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3060" y="4653136"/>
            <a:ext cx="8157879" cy="2165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5786584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93062" y="39401"/>
            <a:ext cx="8157877" cy="1085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93060" y="1124744"/>
            <a:ext cx="815787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93060" y="2492896"/>
            <a:ext cx="815787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93060" y="3356992"/>
            <a:ext cx="815787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98" y="4991560"/>
            <a:ext cx="1005522" cy="66867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61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65812"/>
            <a:ext cx="8963025" cy="161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88640"/>
            <a:ext cx="8401050" cy="37623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1476" y="188639"/>
            <a:ext cx="8401049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71476" y="620688"/>
            <a:ext cx="8401050" cy="333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4065812"/>
            <a:ext cx="8963025" cy="1619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5962996"/>
            <a:ext cx="1170484" cy="778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0" y="548680"/>
            <a:ext cx="8991300" cy="50679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3472" y="548680"/>
            <a:ext cx="8994178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0593" y="3356992"/>
            <a:ext cx="899705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0594" y="4365105"/>
            <a:ext cx="8997056" cy="1251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5962996"/>
            <a:ext cx="1170484" cy="778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9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404664"/>
            <a:ext cx="8629650" cy="53625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7174" y="404664"/>
            <a:ext cx="8629651" cy="2699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7174" y="3104291"/>
            <a:ext cx="8629651" cy="2662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E (iii)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5394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420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905436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2636912"/>
            <a:ext cx="9144000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0" y="836712"/>
            <a:ext cx="8947400" cy="44644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8301" y="836711"/>
            <a:ext cx="8947399" cy="180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8299" y="2636912"/>
            <a:ext cx="8947401" cy="116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8299" y="3798126"/>
            <a:ext cx="8947401" cy="150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56792"/>
            <a:ext cx="8928990" cy="238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692696"/>
            <a:ext cx="8724900" cy="45339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9550" y="692696"/>
            <a:ext cx="87249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09551" y="3284984"/>
            <a:ext cx="8724900" cy="194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4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915816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915816" y="2050113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915816" y="2641707"/>
            <a:ext cx="1584176" cy="415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915816" y="3212976"/>
            <a:ext cx="1584176" cy="441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923430" y="494099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923430" y="436493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Surds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915816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4795638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4795638" y="264121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9" name="Rectangle 28">
            <a:hlinkClick r:id="rId13" action="ppaction://hlinksldjump"/>
          </p:cNvPr>
          <p:cNvSpPr/>
          <p:nvPr/>
        </p:nvSpPr>
        <p:spPr>
          <a:xfrm>
            <a:off x="4795638" y="32129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4" action="ppaction://hlinksldjump"/>
          </p:cNvPr>
          <p:cNvSpPr/>
          <p:nvPr/>
        </p:nvSpPr>
        <p:spPr>
          <a:xfrm>
            <a:off x="4795638" y="37890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5" action="ppaction://hlinksldjump"/>
          </p:cNvPr>
          <p:cNvSpPr/>
          <p:nvPr/>
        </p:nvSpPr>
        <p:spPr>
          <a:xfrm>
            <a:off x="4795638" y="43651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6" action="ppaction://hlinksldjump"/>
          </p:cNvPr>
          <p:cNvSpPr/>
          <p:nvPr/>
        </p:nvSpPr>
        <p:spPr>
          <a:xfrm>
            <a:off x="4795638" y="494116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18" name="Rectangle 17">
            <a:hlinkClick r:id="rId17" action="ppaction://hlinksldjump"/>
          </p:cNvPr>
          <p:cNvSpPr/>
          <p:nvPr/>
        </p:nvSpPr>
        <p:spPr>
          <a:xfrm>
            <a:off x="2923430" y="551723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4795638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2290763"/>
            <a:ext cx="8964488" cy="170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43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871539"/>
            <a:ext cx="9036496" cy="47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836713"/>
            <a:ext cx="9144000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484784"/>
            <a:ext cx="9143998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88" y="2638425"/>
            <a:ext cx="90392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3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844824"/>
            <a:ext cx="9036496" cy="256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7" y="1844824"/>
            <a:ext cx="910850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2564904"/>
            <a:ext cx="9108503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819640"/>
            <a:ext cx="8928990" cy="12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980728"/>
            <a:ext cx="9004852" cy="4038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9574" y="980728"/>
            <a:ext cx="9004851" cy="38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9573" y="2636913"/>
            <a:ext cx="9004852" cy="383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9574" y="1364382"/>
            <a:ext cx="9004851" cy="1272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69573" y="3019636"/>
            <a:ext cx="9004852" cy="1999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33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2095500"/>
            <a:ext cx="9029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1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6" y="1412776"/>
            <a:ext cx="9063408" cy="6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90396"/>
            <a:ext cx="7920879" cy="9943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11561" y="490396"/>
            <a:ext cx="7920879" cy="994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144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b="21273"/>
          <a:stretch/>
        </p:blipFill>
        <p:spPr>
          <a:xfrm>
            <a:off x="611561" y="1556792"/>
            <a:ext cx="7920878" cy="2592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4" y="4178062"/>
            <a:ext cx="7488830" cy="321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776" y="4574958"/>
            <a:ext cx="3492252" cy="356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640" y="4973760"/>
            <a:ext cx="6124575" cy="3143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3728" y="5400888"/>
            <a:ext cx="3733800" cy="333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1562" y="1556792"/>
            <a:ext cx="7920878" cy="4177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49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17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9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31386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733256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7504" y="1124744"/>
            <a:ext cx="8928992" cy="3138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8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91" y="-1"/>
            <a:ext cx="6664818" cy="68580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239590" y="-1"/>
            <a:ext cx="6664819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1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484784"/>
            <a:ext cx="9073008" cy="6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" y="332656"/>
            <a:ext cx="9112050" cy="552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5975" y="341948"/>
            <a:ext cx="9092529" cy="1430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5975" y="1772816"/>
            <a:ext cx="9092529" cy="4107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17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060848"/>
            <a:ext cx="9073008" cy="15735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988840"/>
            <a:ext cx="9073008" cy="406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395168"/>
            <a:ext cx="9073008" cy="123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6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628800"/>
            <a:ext cx="9073006" cy="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548680"/>
            <a:ext cx="9036496" cy="471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0" y="548680"/>
            <a:ext cx="914400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1628800"/>
            <a:ext cx="91440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0" y="2492896"/>
            <a:ext cx="9144000" cy="280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02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96752"/>
            <a:ext cx="9073008" cy="14703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196752"/>
            <a:ext cx="9073008" cy="1470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9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628800"/>
            <a:ext cx="8928990" cy="16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94108"/>
            <a:ext cx="8928992" cy="27669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2168516"/>
            <a:ext cx="8928991" cy="1692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094108"/>
            <a:ext cx="8928991" cy="1074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556792"/>
            <a:ext cx="9073008" cy="14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8928990" cy="9788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1052736"/>
            <a:ext cx="8928991" cy="97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49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628800"/>
            <a:ext cx="8928990" cy="173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136904" cy="65162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503" y="4509120"/>
            <a:ext cx="8136905" cy="226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260649"/>
            <a:ext cx="8136904" cy="2952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07505" y="3212976"/>
            <a:ext cx="813690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5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3" grpId="0" animBg="1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32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5" y="1268760"/>
            <a:ext cx="9035830" cy="33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4085" y="1268760"/>
            <a:ext cx="903583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4085" y="2204865"/>
            <a:ext cx="9035830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4224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7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6040960"/>
            <a:ext cx="1161528" cy="772416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4" y="2060848"/>
            <a:ext cx="9111912" cy="9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340768"/>
            <a:ext cx="9073006" cy="2083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48808"/>
            <a:ext cx="8928992" cy="2560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2148808"/>
            <a:ext cx="8928992" cy="2560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102354"/>
            <a:ext cx="7201684" cy="66532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6971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9" y="102354"/>
            <a:ext cx="7201684" cy="6653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62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33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692696"/>
            <a:ext cx="9077325" cy="5153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37" y="669083"/>
            <a:ext cx="9077325" cy="1607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3337" y="2276872"/>
            <a:ext cx="9077325" cy="3592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6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772816"/>
            <a:ext cx="90730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268760"/>
            <a:ext cx="8839200" cy="3219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1268760"/>
            <a:ext cx="8839200" cy="3219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5453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3851920" y="17008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3851920" y="22768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87917" y="338652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Inequalities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851920" y="285293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9" name="Rectangle 28">
            <a:hlinkClick r:id="rId7" action="ppaction://hlinksldjump"/>
          </p:cNvPr>
          <p:cNvSpPr/>
          <p:nvPr/>
        </p:nvSpPr>
        <p:spPr>
          <a:xfrm>
            <a:off x="3851920" y="342900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4" name="Rectangle 33">
            <a:hlinkClick r:id="rId8" action="ppaction://hlinksldjump"/>
          </p:cNvPr>
          <p:cNvSpPr/>
          <p:nvPr/>
        </p:nvSpPr>
        <p:spPr>
          <a:xfrm>
            <a:off x="3851920" y="40050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1738511"/>
            <a:ext cx="9001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3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196752"/>
            <a:ext cx="9036496" cy="288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7" y="1196752"/>
            <a:ext cx="9108503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22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1" y="1124744"/>
            <a:ext cx="8982078" cy="31871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0961" y="1124744"/>
            <a:ext cx="8982075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0958" y="3068960"/>
            <a:ext cx="8982077" cy="1242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96752"/>
            <a:ext cx="9073008" cy="22891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196752"/>
            <a:ext cx="907300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556792"/>
            <a:ext cx="9073008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2708920"/>
            <a:ext cx="9073008" cy="77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6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24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928992" cy="337632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2348880"/>
            <a:ext cx="892899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1196752"/>
            <a:ext cx="892899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3645024"/>
            <a:ext cx="8928992" cy="928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69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12562"/>
            <a:ext cx="8928992" cy="17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8928992" cy="2834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268760"/>
            <a:ext cx="89289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2204865"/>
            <a:ext cx="8928992" cy="192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7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17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833562"/>
            <a:ext cx="8801100" cy="31908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1450" y="1833561"/>
            <a:ext cx="8801100" cy="1163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1450" y="2996952"/>
            <a:ext cx="8801100" cy="2051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3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3916314" y="15567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3916314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55391" y="338652"/>
            <a:ext cx="6328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Simultaneous Equations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3916314" y="32849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3916314" y="378872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8" name="Rectangle 27">
            <a:hlinkClick r:id="rId8" action="ppaction://hlinksldjump"/>
          </p:cNvPr>
          <p:cNvSpPr/>
          <p:nvPr/>
        </p:nvSpPr>
        <p:spPr>
          <a:xfrm>
            <a:off x="3923928" y="479660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9" action="ppaction://hlinksldjump"/>
          </p:cNvPr>
          <p:cNvSpPr/>
          <p:nvPr/>
        </p:nvSpPr>
        <p:spPr>
          <a:xfrm>
            <a:off x="3923928" y="530120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3922820" y="58052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17" name="Rectangle 16">
            <a:hlinkClick r:id="rId11" action="ppaction://hlinksldjump"/>
          </p:cNvPr>
          <p:cNvSpPr/>
          <p:nvPr/>
        </p:nvSpPr>
        <p:spPr>
          <a:xfrm>
            <a:off x="3923928" y="212237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3923928" y="429246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556792"/>
            <a:ext cx="9073008" cy="16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9073008" cy="34980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1052736"/>
            <a:ext cx="9073007" cy="3498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5266" y="5956054"/>
            <a:ext cx="1199595" cy="79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1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785" y="116632"/>
            <a:ext cx="6374430" cy="66247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384785" y="2852936"/>
            <a:ext cx="6374430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384785" y="116632"/>
            <a:ext cx="637443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18" y="158635"/>
            <a:ext cx="6995714" cy="6415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9619" y="158635"/>
            <a:ext cx="6995714" cy="6439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50" y="1484784"/>
            <a:ext cx="8842100" cy="28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7650"/>
            <a:ext cx="8496942" cy="618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9" y="337650"/>
            <a:ext cx="8496942" cy="273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3068960"/>
            <a:ext cx="8496942" cy="345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5266" y="6087654"/>
            <a:ext cx="1199595" cy="797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4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72683"/>
            <a:ext cx="8064896" cy="5712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572683"/>
            <a:ext cx="8064896" cy="3648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50712" y="4221088"/>
            <a:ext cx="8064896" cy="206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9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7" y="764704"/>
            <a:ext cx="9063406" cy="43155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4188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3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08720"/>
            <a:ext cx="8928988" cy="35681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908720"/>
            <a:ext cx="8928989" cy="804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713154"/>
            <a:ext cx="8928990" cy="276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49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9073008" cy="5240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476672"/>
            <a:ext cx="907300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1916832"/>
            <a:ext cx="9073008" cy="380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052736"/>
            <a:ext cx="8928992" cy="220616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1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" y="400210"/>
            <a:ext cx="9086370" cy="6057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400210"/>
            <a:ext cx="9073007" cy="252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924944"/>
            <a:ext cx="9073007" cy="353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486" y="6123420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6165304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9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844824"/>
            <a:ext cx="8928990" cy="15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50" y="1484784"/>
            <a:ext cx="8842100" cy="288721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2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68760"/>
            <a:ext cx="8928990" cy="23904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7504" y="1268760"/>
            <a:ext cx="8928991" cy="2390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" y="404664"/>
            <a:ext cx="9045906" cy="56646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7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77072"/>
            <a:ext cx="8496943" cy="2765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4077072"/>
            <a:ext cx="8496944" cy="2765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8496944" cy="3826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02128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60648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5366" y="5229200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9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700808"/>
            <a:ext cx="9104600" cy="14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93399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548680"/>
            <a:ext cx="8928992" cy="4933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620688"/>
            <a:ext cx="8448675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47661" y="620688"/>
            <a:ext cx="8448676" cy="5219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3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5" y="1628800"/>
            <a:ext cx="9035050" cy="201622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62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3" y="836712"/>
            <a:ext cx="8919454" cy="46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273" y="836712"/>
            <a:ext cx="891945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273" y="2780929"/>
            <a:ext cx="8919454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4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764704"/>
            <a:ext cx="9073008" cy="452759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03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914400"/>
            <a:ext cx="8820150" cy="50292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1924" y="914400"/>
            <a:ext cx="8820151" cy="129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924" y="2204865"/>
            <a:ext cx="8820151" cy="194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61924" y="4149080"/>
            <a:ext cx="8820151" cy="1794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7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37650"/>
            <a:ext cx="8496942" cy="618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3529" y="337650"/>
            <a:ext cx="8496942" cy="2731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9" y="3068960"/>
            <a:ext cx="8496942" cy="3451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5266" y="6087654"/>
            <a:ext cx="1199595" cy="79773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5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316" y="6134850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65215"/>
            <a:ext cx="5328590" cy="672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72683"/>
            <a:ext cx="8064896" cy="5712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39552" y="572683"/>
            <a:ext cx="8064896" cy="3648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50712" y="4221088"/>
            <a:ext cx="8064896" cy="2065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0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sldjump"/>
          </p:cNvPr>
          <p:cNvSpPr/>
          <p:nvPr/>
        </p:nvSpPr>
        <p:spPr>
          <a:xfrm>
            <a:off x="2699792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2699792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2699792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699792" y="2562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2699792" y="4516217"/>
            <a:ext cx="1584176" cy="496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326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Indices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9" name="Rectangle 28">
            <a:hlinkClick r:id="rId9" action="ppaction://hlinksldjump"/>
          </p:cNvPr>
          <p:cNvSpPr/>
          <p:nvPr/>
        </p:nvSpPr>
        <p:spPr>
          <a:xfrm>
            <a:off x="4932040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2" name="Rectangle 31">
            <a:hlinkClick r:id="rId10" action="ppaction://hlinksldjump"/>
          </p:cNvPr>
          <p:cNvSpPr/>
          <p:nvPr/>
        </p:nvSpPr>
        <p:spPr>
          <a:xfrm>
            <a:off x="4932040" y="1916832"/>
            <a:ext cx="1584176" cy="491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(i)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4932040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6" name="Rectangle 35">
            <a:hlinkClick r:id="rId12" action="ppaction://hlinksldjump"/>
          </p:cNvPr>
          <p:cNvSpPr/>
          <p:nvPr/>
        </p:nvSpPr>
        <p:spPr>
          <a:xfrm>
            <a:off x="4935674" y="384568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</a:p>
        </p:txBody>
      </p:sp>
      <p:sp>
        <p:nvSpPr>
          <p:cNvPr id="38" name="Rectangle 37">
            <a:hlinkClick r:id="rId13" action="ppaction://hlinksldjump"/>
          </p:cNvPr>
          <p:cNvSpPr/>
          <p:nvPr/>
        </p:nvSpPr>
        <p:spPr>
          <a:xfrm>
            <a:off x="4932040" y="448709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</a:p>
        </p:txBody>
      </p:sp>
      <p:sp>
        <p:nvSpPr>
          <p:cNvPr id="21" name="Rectangle 20">
            <a:hlinkClick r:id="rId14" action="ppaction://hlinksldjump"/>
          </p:cNvPr>
          <p:cNvSpPr/>
          <p:nvPr/>
        </p:nvSpPr>
        <p:spPr>
          <a:xfrm>
            <a:off x="2699792" y="38610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</a:p>
        </p:txBody>
      </p:sp>
      <p:sp>
        <p:nvSpPr>
          <p:cNvPr id="22" name="Rectangle 21">
            <a:hlinkClick r:id="rId15" action="ppaction://hlinksldjump"/>
          </p:cNvPr>
          <p:cNvSpPr/>
          <p:nvPr/>
        </p:nvSpPr>
        <p:spPr>
          <a:xfrm>
            <a:off x="2699792" y="5157192"/>
            <a:ext cx="1584176" cy="496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  <p:sp>
        <p:nvSpPr>
          <p:cNvPr id="23" name="Rectangle 22">
            <a:hlinkClick r:id="rId16" action="ppaction://hlinksldjump"/>
          </p:cNvPr>
          <p:cNvSpPr/>
          <p:nvPr/>
        </p:nvSpPr>
        <p:spPr>
          <a:xfrm>
            <a:off x="4932040" y="2564904"/>
            <a:ext cx="1584176" cy="491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(ii)</a:t>
            </a:r>
          </a:p>
        </p:txBody>
      </p:sp>
      <p:sp>
        <p:nvSpPr>
          <p:cNvPr id="24" name="Rectangle 23">
            <a:hlinkClick r:id="rId17" action="ppaction://hlinksldjump"/>
          </p:cNvPr>
          <p:cNvSpPr/>
          <p:nvPr/>
        </p:nvSpPr>
        <p:spPr>
          <a:xfrm>
            <a:off x="4932040" y="51571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51396"/>
            <a:ext cx="8928990" cy="26139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18273"/>
            <a:ext cx="3744416" cy="350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" y="883592"/>
            <a:ext cx="9073004" cy="420159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7" y="883592"/>
            <a:ext cx="9073005" cy="247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7" y="3356992"/>
            <a:ext cx="9073006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9073008" cy="57321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332656"/>
            <a:ext cx="9073007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636912"/>
            <a:ext cx="9073007" cy="3451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877272"/>
            <a:ext cx="1053752" cy="10537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4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919770"/>
            <a:ext cx="8928990" cy="3018460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09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" y="332656"/>
            <a:ext cx="8933286" cy="56660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5356" y="332656"/>
            <a:ext cx="8933288" cy="95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877272"/>
            <a:ext cx="1080120" cy="1080120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98716"/>
            <a:ext cx="1292157" cy="85928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282864"/>
            <a:ext cx="8933288" cy="77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060848"/>
            <a:ext cx="8933288" cy="2124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5356" y="4185756"/>
            <a:ext cx="8933288" cy="1836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7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1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764704"/>
            <a:ext cx="8928990" cy="50156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764704"/>
            <a:ext cx="892898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3212976"/>
            <a:ext cx="8928990" cy="2567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8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79382"/>
            <a:ext cx="7632848" cy="3685922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707" y="44624"/>
            <a:ext cx="24116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4" y="383600"/>
            <a:ext cx="9084712" cy="52056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643" y="369332"/>
            <a:ext cx="9084714" cy="190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643" y="2276873"/>
            <a:ext cx="9084714" cy="2006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9643" y="4283708"/>
            <a:ext cx="9084714" cy="13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2" y="692696"/>
            <a:ext cx="8303636" cy="4783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182" y="3372654"/>
            <a:ext cx="8303636" cy="2103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Special Case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20181" y="692696"/>
            <a:ext cx="8303637" cy="267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&amp; 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000941"/>
            <a:ext cx="8928990" cy="48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169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97" y="332656"/>
            <a:ext cx="8906406" cy="56392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97" y="3861049"/>
            <a:ext cx="8906406" cy="2110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7" y="332656"/>
            <a:ext cx="890640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7" y="3068961"/>
            <a:ext cx="890640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36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9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361782"/>
            <a:ext cx="7632846" cy="61344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577" y="4437112"/>
            <a:ext cx="7632846" cy="2059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55577" y="1700808"/>
            <a:ext cx="763284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5578" y="361782"/>
            <a:ext cx="7632846" cy="133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227841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3068960"/>
            <a:ext cx="7920880" cy="2884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0" y="87606"/>
            <a:ext cx="3600400" cy="29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908720"/>
            <a:ext cx="9073006" cy="39533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908720"/>
            <a:ext cx="9073007" cy="166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568822"/>
            <a:ext cx="9073007" cy="2293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0344"/>
            <a:ext cx="1259632" cy="8376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22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" y="400210"/>
            <a:ext cx="9086370" cy="6057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400210"/>
            <a:ext cx="9073007" cy="2524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924944"/>
            <a:ext cx="9073007" cy="3532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486" y="6123420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6203055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8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4093528"/>
            <a:ext cx="7344815" cy="27198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0273" y="545015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71492"/>
            <a:ext cx="1115616" cy="74188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7" y="41531"/>
            <a:ext cx="4152145" cy="39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46875"/>
            <a:ext cx="9073008" cy="516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809625"/>
            <a:ext cx="9073007" cy="2835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645024"/>
            <a:ext cx="9073007" cy="2366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6071492"/>
            <a:ext cx="1115616" cy="74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5" y="332656"/>
            <a:ext cx="8372475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20005" y="332657"/>
            <a:ext cx="8372475" cy="1224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20005" y="1556792"/>
            <a:ext cx="8372475" cy="440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3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9901"/>
            <a:ext cx="8928992" cy="55981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2794" y="617023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71492"/>
            <a:ext cx="1115616" cy="741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189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3695675"/>
            <a:ext cx="8201025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10972"/>
            <a:ext cx="9073008" cy="16859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1310972"/>
            <a:ext cx="907300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2175068"/>
            <a:ext cx="9073008" cy="821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71487" y="3710152"/>
            <a:ext cx="8201025" cy="1519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08720"/>
            <a:ext cx="9073008" cy="4427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809625"/>
            <a:ext cx="9073007" cy="531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1340768"/>
            <a:ext cx="9073007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6071492"/>
            <a:ext cx="1115616" cy="74188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5496" y="4797152"/>
            <a:ext cx="9073007" cy="638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817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08912" cy="5760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67543" y="332657"/>
            <a:ext cx="8208913" cy="4824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5" y="5157192"/>
            <a:ext cx="8208911" cy="959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87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2" y="764704"/>
            <a:ext cx="8969616" cy="460647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71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20688"/>
            <a:ext cx="9073008" cy="4260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8" y="620688"/>
            <a:ext cx="907300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268760"/>
            <a:ext cx="9073007" cy="1858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8" y="3127620"/>
            <a:ext cx="9073006" cy="175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2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84950"/>
            <a:ext cx="7344816" cy="34683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6771" y="44624"/>
            <a:ext cx="3790458" cy="288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4471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3212976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2636912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3789040"/>
            <a:ext cx="8928992" cy="1231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548680"/>
            <a:ext cx="2952328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059832" y="548680"/>
            <a:ext cx="20882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148064" y="548680"/>
            <a:ext cx="3888432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03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671556"/>
            <a:ext cx="9073006" cy="4557644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3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" y="476672"/>
            <a:ext cx="7882448" cy="63367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927" y="3212976"/>
            <a:ext cx="7882449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73928" y="5805264"/>
            <a:ext cx="788244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3929" y="476673"/>
            <a:ext cx="7882447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927" y="1412777"/>
            <a:ext cx="7882449" cy="18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457" y="4995239"/>
            <a:ext cx="1242073" cy="124207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4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20" y="1196752"/>
            <a:ext cx="8912960" cy="40324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0" y="38100"/>
            <a:ext cx="8096250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51" y="38100"/>
            <a:ext cx="8096249" cy="1662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6149" y="1700808"/>
            <a:ext cx="8096251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6149" y="4941168"/>
            <a:ext cx="8096251" cy="1878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40215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5373216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3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46284"/>
            <a:ext cx="8928990" cy="4415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5" y="646284"/>
            <a:ext cx="8928990" cy="4438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8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1196752"/>
            <a:ext cx="9073006" cy="331598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82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" y="788436"/>
            <a:ext cx="9015292" cy="42247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4354" y="788436"/>
            <a:ext cx="9015292" cy="1200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4354" y="1988841"/>
            <a:ext cx="90152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4354" y="3861049"/>
            <a:ext cx="9015292" cy="115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648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964" y="3212976"/>
            <a:ext cx="7111476" cy="36004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2" y="44624"/>
            <a:ext cx="4320478" cy="31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692696"/>
            <a:ext cx="8928994" cy="47160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692696"/>
            <a:ext cx="8928994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928994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07504" y="5013176"/>
            <a:ext cx="8928994" cy="395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49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" y="404664"/>
            <a:ext cx="9045906" cy="56646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0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77072"/>
            <a:ext cx="8496943" cy="2765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4077072"/>
            <a:ext cx="8496944" cy="2765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8496944" cy="3826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02128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229200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60648"/>
            <a:ext cx="8496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49694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99392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7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7" y="2924942"/>
            <a:ext cx="7704126" cy="33123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4091" y="44622"/>
            <a:ext cx="3962491" cy="28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34817"/>
            <a:ext cx="8928990" cy="49883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934816"/>
            <a:ext cx="8928992" cy="2134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3068960"/>
            <a:ext cx="8928992" cy="2877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41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571500"/>
            <a:ext cx="7153275" cy="5715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95362" y="571500"/>
            <a:ext cx="7153275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5" y="836712"/>
            <a:ext cx="9073010" cy="41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700808"/>
            <a:ext cx="9073006" cy="14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8" y="332656"/>
            <a:ext cx="8657124" cy="6192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43438" y="341948"/>
            <a:ext cx="8657124" cy="287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43438" y="3212977"/>
            <a:ext cx="865712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43438" y="4581129"/>
            <a:ext cx="8657124" cy="194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7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22" y="2708918"/>
            <a:ext cx="8002482" cy="37444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082828" cy="72008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4812" y="44622"/>
            <a:ext cx="3134376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5836"/>
            <a:ext cx="8482448" cy="65175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295837"/>
            <a:ext cx="8482448" cy="205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4725144"/>
            <a:ext cx="8482448" cy="2095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5495" y="2348881"/>
            <a:ext cx="8482449" cy="23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507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571625"/>
            <a:ext cx="7686675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28661" y="1571625"/>
            <a:ext cx="7686675" cy="113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1248"/>
            <a:ext cx="1152128" cy="11521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28661" y="2708920"/>
            <a:ext cx="7686675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728661" y="3717032"/>
            <a:ext cx="7686675" cy="1569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67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667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476672"/>
            <a:ext cx="8928990" cy="532730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9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177244" cy="648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7" y="5349602"/>
            <a:ext cx="8177245" cy="1463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7" y="332656"/>
            <a:ext cx="8177245" cy="1737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3527" y="2060848"/>
            <a:ext cx="8177245" cy="1512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23527" y="3573015"/>
            <a:ext cx="8177245" cy="1776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1113318" cy="740356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46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043112"/>
            <a:ext cx="7686675" cy="27717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8662" y="4077072"/>
            <a:ext cx="7686675" cy="737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28662" y="2043112"/>
            <a:ext cx="7686675" cy="473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728662" y="2516509"/>
            <a:ext cx="7686675" cy="521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28662" y="3038301"/>
            <a:ext cx="7686675" cy="1038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8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5" y="1628800"/>
            <a:ext cx="9035050" cy="201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3" y="836712"/>
            <a:ext cx="8919454" cy="46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2273" y="836712"/>
            <a:ext cx="891945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273" y="2780929"/>
            <a:ext cx="8919454" cy="266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3731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6" y="394224"/>
            <a:ext cx="8998968" cy="5123008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34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D6E32EB-A9AF-45F8-9785-844968F8E7EE}" vid="{2BADE76B-216B-4B87-874A-BBB383BCD1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0</TotalTime>
  <Words>2914</Words>
  <Application>Microsoft Office PowerPoint</Application>
  <PresentationFormat>On-screen Show (4:3)</PresentationFormat>
  <Paragraphs>1413</Paragraphs>
  <Slides>480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480</vt:i4>
      </vt:variant>
    </vt:vector>
  </HeadingPairs>
  <TitlesOfParts>
    <vt:vector size="485" baseType="lpstr">
      <vt:lpstr>Arial</vt:lpstr>
      <vt:lpstr>Calibri</vt:lpstr>
      <vt:lpstr>Calibri Light</vt:lpstr>
      <vt:lpstr>Comic Sans MS</vt:lpstr>
      <vt:lpstr>Theme1</vt:lpstr>
      <vt:lpstr>Core 1</vt:lpstr>
      <vt:lpstr>Notes on operating this resource</vt:lpstr>
      <vt:lpstr>Notes on this resource and the C1 exam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1</dc:title>
  <dc:creator>Gareth</dc:creator>
  <cp:lastModifiedBy>GS Westwater</cp:lastModifiedBy>
  <cp:revision>314</cp:revision>
  <dcterms:created xsi:type="dcterms:W3CDTF">2014-02-21T20:01:10Z</dcterms:created>
  <dcterms:modified xsi:type="dcterms:W3CDTF">2014-06-10T06:41:41Z</dcterms:modified>
</cp:coreProperties>
</file>