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FD83-549C-4C8E-9C2A-70DB687E69B7}" type="datetimeFigureOut">
              <a:rPr lang="en-GB" smtClean="0"/>
              <a:pPr/>
              <a:t>26/05/2015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08643" y="207314"/>
            <a:ext cx="2526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Further Maths GCSE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Trigonometry Answers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l="12001" t="2804" r="10657"/>
          <a:stretch>
            <a:fillRect/>
          </a:stretch>
        </p:blipFill>
        <p:spPr bwMode="auto">
          <a:xfrm rot="5400000">
            <a:off x="3882655" y="1886097"/>
            <a:ext cx="519511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 l="13335" t="5175" r="13324"/>
          <a:stretch>
            <a:fillRect/>
          </a:stretch>
        </p:blipFill>
        <p:spPr bwMode="auto">
          <a:xfrm rot="5400000">
            <a:off x="-320044" y="1840323"/>
            <a:ext cx="52475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l="14668" t="5175" r="11990" b="4741"/>
          <a:stretch>
            <a:fillRect/>
          </a:stretch>
        </p:blipFill>
        <p:spPr bwMode="auto">
          <a:xfrm rot="5400000">
            <a:off x="-330229" y="1490469"/>
            <a:ext cx="562799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3335" t="9916" r="15991" b="2371"/>
          <a:stretch>
            <a:fillRect/>
          </a:stretch>
        </p:blipFill>
        <p:spPr bwMode="auto">
          <a:xfrm rot="5400000">
            <a:off x="3724207" y="1468480"/>
            <a:ext cx="5616624" cy="392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08" t="6133" r="47455" b="1412"/>
          <a:stretch>
            <a:fillRect/>
          </a:stretch>
        </p:blipFill>
        <p:spPr bwMode="auto">
          <a:xfrm rot="5400000">
            <a:off x="1235200" y="141063"/>
            <a:ext cx="2808312" cy="391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Greenaway</dc:creator>
  <cp:lastModifiedBy>Greenaway</cp:lastModifiedBy>
  <cp:revision>7</cp:revision>
  <dcterms:created xsi:type="dcterms:W3CDTF">2015-05-24T19:46:23Z</dcterms:created>
  <dcterms:modified xsi:type="dcterms:W3CDTF">2015-05-26T17:19:13Z</dcterms:modified>
</cp:coreProperties>
</file>