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482" y="207314"/>
            <a:ext cx="22870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Further Maths GCSE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Sequences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Answers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208" t="6133" r="43455" b="3783"/>
          <a:stretch>
            <a:fillRect/>
          </a:stretch>
        </p:blipFill>
        <p:spPr bwMode="auto">
          <a:xfrm rot="5400000">
            <a:off x="979179" y="613108"/>
            <a:ext cx="286516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3874" t="6133" r="12784" b="3783"/>
          <a:stretch>
            <a:fillRect/>
          </a:stretch>
        </p:blipFill>
        <p:spPr bwMode="auto">
          <a:xfrm rot="5400000">
            <a:off x="3750540" y="1946203"/>
            <a:ext cx="531532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6541" t="3763" r="30120" b="3783"/>
          <a:stretch>
            <a:fillRect/>
          </a:stretch>
        </p:blipFill>
        <p:spPr bwMode="auto">
          <a:xfrm rot="5400000">
            <a:off x="775886" y="744394"/>
            <a:ext cx="41358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Greenaway</dc:creator>
  <cp:lastModifiedBy>Greenaway</cp:lastModifiedBy>
  <cp:revision>4</cp:revision>
  <dcterms:created xsi:type="dcterms:W3CDTF">2015-05-24T19:46:23Z</dcterms:created>
  <dcterms:modified xsi:type="dcterms:W3CDTF">2015-05-26T15:19:22Z</dcterms:modified>
</cp:coreProperties>
</file>