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27/05/2015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27/05/2015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27/05/2015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27/05/2015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27/05/2015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27/05/2015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6FD83-549C-4C8E-9C2A-70DB687E69B7}" type="datetimeFigureOut">
              <a:rPr lang="en-GB" smtClean="0"/>
              <a:pPr/>
              <a:t>27/05/2015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357662" y="207314"/>
            <a:ext cx="24286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Further Maths GCSE</a:t>
            </a:r>
            <a:b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Other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Topics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Answers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3335" t="5175" r="21325" b="4741"/>
          <a:stretch>
            <a:fillRect/>
          </a:stretch>
        </p:blipFill>
        <p:spPr bwMode="auto">
          <a:xfrm rot="5400000">
            <a:off x="-82068" y="1746364"/>
            <a:ext cx="4896546" cy="379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9334" t="5175" r="18658" b="4741"/>
          <a:stretch>
            <a:fillRect/>
          </a:stretch>
        </p:blipFill>
        <p:spPr bwMode="auto">
          <a:xfrm rot="5400000">
            <a:off x="4060364" y="1924412"/>
            <a:ext cx="491170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7335" t="8504" r="15451" b="6153"/>
          <a:stretch>
            <a:fillRect/>
          </a:stretch>
        </p:blipFill>
        <p:spPr bwMode="auto">
          <a:xfrm rot="5400000">
            <a:off x="-324788" y="1341011"/>
            <a:ext cx="554510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9334" t="7545" r="21325" b="2371"/>
          <a:stretch>
            <a:fillRect/>
          </a:stretch>
        </p:blipFill>
        <p:spPr bwMode="auto">
          <a:xfrm rot="5400000">
            <a:off x="3825609" y="1295070"/>
            <a:ext cx="5544616" cy="405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3874" t="10875" r="23452" b="6153"/>
          <a:stretch>
            <a:fillRect/>
          </a:stretch>
        </p:blipFill>
        <p:spPr bwMode="auto">
          <a:xfrm rot="5400000">
            <a:off x="21707" y="1282549"/>
            <a:ext cx="5184576" cy="386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</Words>
  <Application>Microsoft Office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Greenaway</dc:creator>
  <cp:lastModifiedBy>Greenaway</cp:lastModifiedBy>
  <cp:revision>5</cp:revision>
  <dcterms:created xsi:type="dcterms:W3CDTF">2015-05-24T19:46:23Z</dcterms:created>
  <dcterms:modified xsi:type="dcterms:W3CDTF">2015-05-27T10:37:35Z</dcterms:modified>
</cp:coreProperties>
</file>