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25/05/2015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25/05/2015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FD83-549C-4C8E-9C2A-70DB687E69B7}" type="datetimeFigureOut">
              <a:rPr lang="en-GB" smtClean="0"/>
              <a:pPr/>
              <a:t>25/05/2015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6FD83-549C-4C8E-9C2A-70DB687E69B7}" type="datetimeFigureOut">
              <a:rPr lang="en-GB" smtClean="0"/>
              <a:pPr/>
              <a:t>25/05/2015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A504-BAEF-482A-BB86-84B2B1BDC4A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28482" y="207314"/>
            <a:ext cx="22870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Further Maths GCSE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Matrices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Answers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541" t="1392" r="8784" b="3783"/>
          <a:stretch>
            <a:fillRect/>
          </a:stretch>
        </p:blipFill>
        <p:spPr bwMode="auto">
          <a:xfrm rot="5400000">
            <a:off x="-353347" y="1873627"/>
            <a:ext cx="524218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6541" t="3763" r="11451" b="1412"/>
          <a:stretch>
            <a:fillRect/>
          </a:stretch>
        </p:blipFill>
        <p:spPr bwMode="auto">
          <a:xfrm rot="5400000">
            <a:off x="3891524" y="1805220"/>
            <a:ext cx="524938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668" t="5175" r="17324" b="4741"/>
          <a:stretch>
            <a:fillRect/>
          </a:stretch>
        </p:blipFill>
        <p:spPr bwMode="auto">
          <a:xfrm rot="5400000">
            <a:off x="-174881" y="1119096"/>
            <a:ext cx="5040560" cy="375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6002" t="5175" r="11990" b="2371"/>
          <a:stretch>
            <a:fillRect/>
          </a:stretch>
        </p:blipFill>
        <p:spPr bwMode="auto">
          <a:xfrm rot="5400000">
            <a:off x="4123335" y="1141361"/>
            <a:ext cx="478576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33876" t="8504" r="43455" b="3783"/>
          <a:stretch>
            <a:fillRect/>
          </a:stretch>
        </p:blipFill>
        <p:spPr bwMode="auto">
          <a:xfrm rot="5400000">
            <a:off x="5508104" y="4653136"/>
            <a:ext cx="12241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Greenaway</dc:creator>
  <cp:lastModifiedBy>Greenaway</cp:lastModifiedBy>
  <cp:revision>3</cp:revision>
  <dcterms:created xsi:type="dcterms:W3CDTF">2015-05-24T19:46:23Z</dcterms:created>
  <dcterms:modified xsi:type="dcterms:W3CDTF">2015-05-25T18:28:41Z</dcterms:modified>
</cp:coreProperties>
</file>