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484" y="207314"/>
            <a:ext cx="2287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Functions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5" t="5175" r="27992" b="4741"/>
          <a:stretch>
            <a:fillRect/>
          </a:stretch>
        </p:blipFill>
        <p:spPr bwMode="auto">
          <a:xfrm rot="5400000">
            <a:off x="76409" y="1587887"/>
            <a:ext cx="4680520" cy="40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001" t="7545" r="18658"/>
          <a:stretch>
            <a:fillRect/>
          </a:stretch>
        </p:blipFill>
        <p:spPr bwMode="auto">
          <a:xfrm rot="5400000">
            <a:off x="3971933" y="1868826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2001" t="7112" r="15991" b="2804"/>
          <a:stretch>
            <a:fillRect/>
          </a:stretch>
        </p:blipFill>
        <p:spPr bwMode="auto">
          <a:xfrm rot="5400000">
            <a:off x="168142" y="1424146"/>
            <a:ext cx="542333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11</cp:revision>
  <dcterms:created xsi:type="dcterms:W3CDTF">2015-05-24T19:46:23Z</dcterms:created>
  <dcterms:modified xsi:type="dcterms:W3CDTF">2015-05-26T19:53:21Z</dcterms:modified>
</cp:coreProperties>
</file>