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FD83-549C-4C8E-9C2A-70DB687E69B7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A504-BAEF-482A-BB86-84B2B1BDC4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FD83-549C-4C8E-9C2A-70DB687E69B7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A504-BAEF-482A-BB86-84B2B1BDC4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FD83-549C-4C8E-9C2A-70DB687E69B7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A504-BAEF-482A-BB86-84B2B1BDC4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FD83-549C-4C8E-9C2A-70DB687E69B7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A504-BAEF-482A-BB86-84B2B1BDC4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FD83-549C-4C8E-9C2A-70DB687E69B7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A504-BAEF-482A-BB86-84B2B1BDC4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FD83-549C-4C8E-9C2A-70DB687E69B7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A504-BAEF-482A-BB86-84B2B1BDC4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FD83-549C-4C8E-9C2A-70DB687E69B7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A504-BAEF-482A-BB86-84B2B1BDC4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FD83-549C-4C8E-9C2A-70DB687E69B7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A504-BAEF-482A-BB86-84B2B1BDC4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FD83-549C-4C8E-9C2A-70DB687E69B7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A504-BAEF-482A-BB86-84B2B1BDC4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FD83-549C-4C8E-9C2A-70DB687E69B7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A504-BAEF-482A-BB86-84B2B1BDC4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FD83-549C-4C8E-9C2A-70DB687E69B7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A504-BAEF-482A-BB86-84B2B1BDC4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6FD83-549C-4C8E-9C2A-70DB687E69B7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A504-BAEF-482A-BB86-84B2B1BDC4A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185147" y="207314"/>
            <a:ext cx="27737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Further Maths GCSE</a:t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Factor Theorem 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Answers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 l="9874" t="2594" r="15451" b="2580"/>
          <a:stretch>
            <a:fillRect/>
          </a:stretch>
        </p:blipFill>
        <p:spPr bwMode="auto">
          <a:xfrm rot="5400000">
            <a:off x="-295741" y="1888028"/>
            <a:ext cx="534299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 l="9334" t="5175" r="30659" b="2371"/>
          <a:stretch>
            <a:fillRect/>
          </a:stretch>
        </p:blipFill>
        <p:spPr bwMode="auto">
          <a:xfrm rot="5400000">
            <a:off x="4274367" y="1422377"/>
            <a:ext cx="4464496" cy="3869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Greenaway</dc:creator>
  <cp:lastModifiedBy>Greenaway</cp:lastModifiedBy>
  <cp:revision>5</cp:revision>
  <dcterms:created xsi:type="dcterms:W3CDTF">2015-05-24T19:46:23Z</dcterms:created>
  <dcterms:modified xsi:type="dcterms:W3CDTF">2015-05-26T15:45:44Z</dcterms:modified>
</cp:coreProperties>
</file>