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8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6FD83-549C-4C8E-9C2A-70DB687E69B7}" type="datetimeFigureOut">
              <a:rPr lang="en-GB" smtClean="0"/>
              <a:t>24/05/2015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6EA504-BAEF-482A-BB86-84B2B1BDC4A6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6FD83-549C-4C8E-9C2A-70DB687E69B7}" type="datetimeFigureOut">
              <a:rPr lang="en-GB" smtClean="0"/>
              <a:t>24/05/2015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6EA504-BAEF-482A-BB86-84B2B1BDC4A6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6FD83-549C-4C8E-9C2A-70DB687E69B7}" type="datetimeFigureOut">
              <a:rPr lang="en-GB" smtClean="0"/>
              <a:t>24/05/2015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6EA504-BAEF-482A-BB86-84B2B1BDC4A6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6FD83-549C-4C8E-9C2A-70DB687E69B7}" type="datetimeFigureOut">
              <a:rPr lang="en-GB" smtClean="0"/>
              <a:t>24/05/2015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6EA504-BAEF-482A-BB86-84B2B1BDC4A6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6FD83-549C-4C8E-9C2A-70DB687E69B7}" type="datetimeFigureOut">
              <a:rPr lang="en-GB" smtClean="0"/>
              <a:t>24/05/2015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6EA504-BAEF-482A-BB86-84B2B1BDC4A6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6FD83-549C-4C8E-9C2A-70DB687E69B7}" type="datetimeFigureOut">
              <a:rPr lang="en-GB" smtClean="0"/>
              <a:t>24/05/2015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6EA504-BAEF-482A-BB86-84B2B1BDC4A6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6FD83-549C-4C8E-9C2A-70DB687E69B7}" type="datetimeFigureOut">
              <a:rPr lang="en-GB" smtClean="0"/>
              <a:t>24/05/2015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6EA504-BAEF-482A-BB86-84B2B1BDC4A6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6FD83-549C-4C8E-9C2A-70DB687E69B7}" type="datetimeFigureOut">
              <a:rPr lang="en-GB" smtClean="0"/>
              <a:t>24/05/2015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6EA504-BAEF-482A-BB86-84B2B1BDC4A6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6FD83-549C-4C8E-9C2A-70DB687E69B7}" type="datetimeFigureOut">
              <a:rPr lang="en-GB" smtClean="0"/>
              <a:t>24/05/2015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6EA504-BAEF-482A-BB86-84B2B1BDC4A6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6FD83-549C-4C8E-9C2A-70DB687E69B7}" type="datetimeFigureOut">
              <a:rPr lang="en-GB" smtClean="0"/>
              <a:t>24/05/2015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6EA504-BAEF-482A-BB86-84B2B1BDC4A6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6FD83-549C-4C8E-9C2A-70DB687E69B7}" type="datetimeFigureOut">
              <a:rPr lang="en-GB" smtClean="0"/>
              <a:t>24/05/2015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6EA504-BAEF-482A-BB86-84B2B1BDC4A6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A6FD83-549C-4C8E-9C2A-70DB687E69B7}" type="datetimeFigureOut">
              <a:rPr lang="en-GB" smtClean="0"/>
              <a:t>24/05/2015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6EA504-BAEF-482A-BB86-84B2B1BDC4A6}" type="slidenum">
              <a:rPr lang="en-GB" smtClean="0"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markg_000\AppData\Local\Microsoft\Windows\INetCache\Content.Word\DSC_0024.jpg"/>
          <p:cNvPicPr/>
          <p:nvPr/>
        </p:nvPicPr>
        <p:blipFill>
          <a:blip r:embed="rId2" cstate="print"/>
          <a:srcRect l="18657" t="2038" r="16581" b="3241"/>
          <a:stretch>
            <a:fillRect/>
          </a:stretch>
        </p:blipFill>
        <p:spPr bwMode="auto">
          <a:xfrm rot="5400000">
            <a:off x="-216534" y="1520789"/>
            <a:ext cx="5328593" cy="4392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C:\Users\markg_000\AppData\Local\Microsoft\Windows\INetCache\Content.Word\DSC_0027.jpg"/>
          <p:cNvPicPr/>
          <p:nvPr/>
        </p:nvPicPr>
        <p:blipFill>
          <a:blip r:embed="rId3" cstate="print"/>
          <a:srcRect l="14212" t="8118" r="17531" b="4982"/>
          <a:stretch>
            <a:fillRect/>
          </a:stretch>
        </p:blipFill>
        <p:spPr bwMode="auto">
          <a:xfrm rot="5400000">
            <a:off x="4139951" y="1844826"/>
            <a:ext cx="5400601" cy="38164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3250613" y="207314"/>
            <a:ext cx="2642775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Further Maths GCSE</a:t>
            </a:r>
            <a:br>
              <a:rPr kumimoji="0" lang="en-GB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</a:br>
            <a:r>
              <a:rPr kumimoji="0" lang="en-GB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Differentiation Answers</a:t>
            </a:r>
            <a:endParaRPr kumimoji="0" lang="en-GB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:\Users\markg_000\AppData\Local\Microsoft\Windows\INetCache\Content.Word\DSC_0026.jpg"/>
          <p:cNvPicPr/>
          <p:nvPr/>
        </p:nvPicPr>
        <p:blipFill>
          <a:blip r:embed="rId2" cstate="print"/>
          <a:srcRect l="17427" t="1476" r="9544" b="6089"/>
          <a:stretch>
            <a:fillRect/>
          </a:stretch>
        </p:blipFill>
        <p:spPr bwMode="auto">
          <a:xfrm rot="5400000">
            <a:off x="-504564" y="1376772"/>
            <a:ext cx="5688632" cy="40324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3" cstate="print"/>
          <a:srcRect l="46672" t="2371" r="25325" b="2804"/>
          <a:stretch>
            <a:fillRect/>
          </a:stretch>
        </p:blipFill>
        <p:spPr bwMode="auto">
          <a:xfrm rot="5400000">
            <a:off x="5605315" y="-412627"/>
            <a:ext cx="1965818" cy="37444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" name="Picture 10" descr="C:\Users\markg_000\AppData\Local\Microsoft\Windows\INetCache\Content.Word\DSC_0030.jpg"/>
          <p:cNvPicPr/>
          <p:nvPr/>
        </p:nvPicPr>
        <p:blipFill>
          <a:blip r:embed="rId4" cstate="print"/>
          <a:srcRect l="10477" t="4059" r="38943" b="2952"/>
          <a:stretch>
            <a:fillRect/>
          </a:stretch>
        </p:blipFill>
        <p:spPr bwMode="auto">
          <a:xfrm rot="5400000">
            <a:off x="4634682" y="2430215"/>
            <a:ext cx="3735437" cy="386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:\Users\markg_000\AppData\Local\Microsoft\Windows\INetCache\Content.Word\DSC_0030.jpg"/>
          <p:cNvPicPr/>
          <p:nvPr/>
        </p:nvPicPr>
        <p:blipFill>
          <a:blip r:embed="rId2" cstate="print"/>
          <a:srcRect l="61057" t="4059" r="15664" b="2952"/>
          <a:stretch>
            <a:fillRect/>
          </a:stretch>
        </p:blipFill>
        <p:spPr bwMode="auto">
          <a:xfrm rot="5400000">
            <a:off x="1538338" y="-594122"/>
            <a:ext cx="1719211" cy="386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2" descr="C:\Users\markg_000\AppData\Local\Microsoft\Windows\INetCache\Content.Word\DSC_0025.jpg"/>
          <p:cNvPicPr/>
          <p:nvPr/>
        </p:nvPicPr>
        <p:blipFill>
          <a:blip r:embed="rId3" cstate="print"/>
          <a:srcRect l="15768" t="1845" r="30083" b="4244"/>
          <a:stretch>
            <a:fillRect/>
          </a:stretch>
        </p:blipFill>
        <p:spPr bwMode="auto">
          <a:xfrm rot="5400000">
            <a:off x="415719" y="2328697"/>
            <a:ext cx="4161926" cy="40582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3" descr="C:\Users\markg_000\AppData\Local\Microsoft\Windows\INetCache\Content.Word\DSC_0029.jpg"/>
          <p:cNvPicPr/>
          <p:nvPr/>
        </p:nvPicPr>
        <p:blipFill>
          <a:blip r:embed="rId4" cstate="print"/>
          <a:srcRect l="12137" t="30074" r="37967" b="4797"/>
          <a:stretch>
            <a:fillRect/>
          </a:stretch>
        </p:blipFill>
        <p:spPr bwMode="auto">
          <a:xfrm rot="5400000">
            <a:off x="3959932" y="1376772"/>
            <a:ext cx="5616624" cy="41044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3</Words>
  <Application>Microsoft Office PowerPoint</Application>
  <PresentationFormat>On-screen Show (4:3)</PresentationFormat>
  <Paragraphs>1</Paragraphs>
  <Slides>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4" baseType="lpstr">
      <vt:lpstr>Office Theme</vt:lpstr>
      <vt:lpstr>Slide 1</vt:lpstr>
      <vt:lpstr>Slide 2</vt:lpstr>
      <vt:lpstr>Slide 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Greenaway</dc:creator>
  <cp:lastModifiedBy>Greenaway</cp:lastModifiedBy>
  <cp:revision>2</cp:revision>
  <dcterms:created xsi:type="dcterms:W3CDTF">2015-05-24T19:46:23Z</dcterms:created>
  <dcterms:modified xsi:type="dcterms:W3CDTF">2015-05-24T19:52:23Z</dcterms:modified>
</cp:coreProperties>
</file>