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484" y="207314"/>
            <a:ext cx="22870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Further Maths GCSE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Circles Answers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 l="9334" t="4741" r="51995" b="2804"/>
          <a:stretch>
            <a:fillRect/>
          </a:stretch>
        </p:blipFill>
        <p:spPr bwMode="auto">
          <a:xfrm rot="5400000">
            <a:off x="974083" y="762221"/>
            <a:ext cx="2520280" cy="338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 l="12001" t="5175" r="11990"/>
          <a:stretch>
            <a:fillRect/>
          </a:stretch>
        </p:blipFill>
        <p:spPr bwMode="auto">
          <a:xfrm rot="5400000">
            <a:off x="3488279" y="1920432"/>
            <a:ext cx="533579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0668" r="11990" b="2371"/>
          <a:stretch>
            <a:fillRect/>
          </a:stretch>
        </p:blipFill>
        <p:spPr bwMode="auto">
          <a:xfrm rot="5400000">
            <a:off x="-529211" y="1329411"/>
            <a:ext cx="588194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2001" t="7545" r="21325" b="2371"/>
          <a:stretch>
            <a:fillRect/>
          </a:stretch>
        </p:blipFill>
        <p:spPr bwMode="auto">
          <a:xfrm rot="5400000">
            <a:off x="4013218" y="1107462"/>
            <a:ext cx="5256584" cy="39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Greenaway</dc:creator>
  <cp:lastModifiedBy>Greenaway</cp:lastModifiedBy>
  <cp:revision>9</cp:revision>
  <dcterms:created xsi:type="dcterms:W3CDTF">2015-05-24T19:46:23Z</dcterms:created>
  <dcterms:modified xsi:type="dcterms:W3CDTF">2015-05-26T18:12:05Z</dcterms:modified>
</cp:coreProperties>
</file>