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7D3D5-57FF-453D-916B-52B4308E6F3B}" type="datetimeFigureOut">
              <a:rPr lang="en-GB" smtClean="0"/>
              <a:t>26/03/2015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8AC36-051B-4D0D-AC9F-5D71903073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79331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7D3D5-57FF-453D-916B-52B4308E6F3B}" type="datetimeFigureOut">
              <a:rPr lang="en-GB" smtClean="0"/>
              <a:t>26/03/2015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8AC36-051B-4D0D-AC9F-5D71903073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94494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7D3D5-57FF-453D-916B-52B4308E6F3B}" type="datetimeFigureOut">
              <a:rPr lang="en-GB" smtClean="0"/>
              <a:t>26/03/2015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8AC36-051B-4D0D-AC9F-5D71903073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55188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7D3D5-57FF-453D-916B-52B4308E6F3B}" type="datetimeFigureOut">
              <a:rPr lang="en-GB" smtClean="0"/>
              <a:t>26/03/2015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8AC36-051B-4D0D-AC9F-5D71903073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03618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7D3D5-57FF-453D-916B-52B4308E6F3B}" type="datetimeFigureOut">
              <a:rPr lang="en-GB" smtClean="0"/>
              <a:t>26/03/2015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8AC36-051B-4D0D-AC9F-5D71903073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75504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7D3D5-57FF-453D-916B-52B4308E6F3B}" type="datetimeFigureOut">
              <a:rPr lang="en-GB" smtClean="0"/>
              <a:t>26/03/2015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8AC36-051B-4D0D-AC9F-5D71903073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29645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7D3D5-57FF-453D-916B-52B4308E6F3B}" type="datetimeFigureOut">
              <a:rPr lang="en-GB" smtClean="0"/>
              <a:t>26/03/2015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8AC36-051B-4D0D-AC9F-5D71903073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74065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7D3D5-57FF-453D-916B-52B4308E6F3B}" type="datetimeFigureOut">
              <a:rPr lang="en-GB" smtClean="0"/>
              <a:t>26/03/2015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8AC36-051B-4D0D-AC9F-5D71903073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8454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7D3D5-57FF-453D-916B-52B4308E6F3B}" type="datetimeFigureOut">
              <a:rPr lang="en-GB" smtClean="0"/>
              <a:t>26/03/2015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8AC36-051B-4D0D-AC9F-5D71903073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73089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7D3D5-57FF-453D-916B-52B4308E6F3B}" type="datetimeFigureOut">
              <a:rPr lang="en-GB" smtClean="0"/>
              <a:t>26/03/2015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8AC36-051B-4D0D-AC9F-5D71903073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96922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7D3D5-57FF-453D-916B-52B4308E6F3B}" type="datetimeFigureOut">
              <a:rPr lang="en-GB" smtClean="0"/>
              <a:t>26/03/2015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8AC36-051B-4D0D-AC9F-5D71903073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1408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77D3D5-57FF-453D-916B-52B4308E6F3B}" type="datetimeFigureOut">
              <a:rPr lang="en-GB" smtClean="0"/>
              <a:t>26/03/2015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B8AC36-051B-4D0D-AC9F-5D71903073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40314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mp"/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83768" y="442696"/>
            <a:ext cx="342273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400" b="1" dirty="0" smtClean="0">
                <a:solidFill>
                  <a:srgbClr val="FF0000"/>
                </a:solidFill>
              </a:rPr>
              <a:t>Number Sorts</a:t>
            </a:r>
            <a:endParaRPr lang="en-GB" sz="4400" b="1" dirty="0" smtClean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483768" y="2137403"/>
            <a:ext cx="412972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400" b="1" dirty="0" smtClean="0">
                <a:solidFill>
                  <a:srgbClr val="FF0000"/>
                </a:solidFill>
              </a:rPr>
              <a:t>Timed Questions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306126" y="4351647"/>
            <a:ext cx="456907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400" b="1" dirty="0" smtClean="0">
                <a:solidFill>
                  <a:srgbClr val="FF0000"/>
                </a:solidFill>
              </a:rPr>
              <a:t>Easter School 2015</a:t>
            </a:r>
          </a:p>
        </p:txBody>
      </p:sp>
    </p:spTree>
    <p:extLst>
      <p:ext uri="{BB962C8B-B14F-4D97-AF65-F5344CB8AC3E}">
        <p14:creationId xmlns:p14="http://schemas.microsoft.com/office/powerpoint/2010/main" val="497729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64704"/>
            <a:ext cx="9144000" cy="1712422"/>
          </a:xfrm>
          <a:prstGeom prst="rect">
            <a:avLst/>
          </a:prstGeom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2493" y="2636912"/>
            <a:ext cx="4610744" cy="2772162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903237" y="260648"/>
            <a:ext cx="8130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/>
              <a:t>5 </a:t>
            </a:r>
            <a:r>
              <a:rPr lang="en-GB" b="1" dirty="0" err="1" smtClean="0"/>
              <a:t>mins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3604914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440" y="1823813"/>
            <a:ext cx="8907119" cy="321037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588224" y="404664"/>
            <a:ext cx="8130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/>
              <a:t>7 </a:t>
            </a:r>
            <a:r>
              <a:rPr lang="en-GB" b="1" dirty="0" err="1" smtClean="0"/>
              <a:t>mins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491868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3968" y="975970"/>
            <a:ext cx="6716063" cy="49060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0657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585495" y="537759"/>
            <a:ext cx="5973009" cy="578248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95536" y="332656"/>
            <a:ext cx="359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3.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7688979" y="147990"/>
            <a:ext cx="8130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/>
              <a:t>7 </a:t>
            </a:r>
            <a:r>
              <a:rPr lang="en-GB" b="1" dirty="0" err="1" smtClean="0"/>
              <a:t>mins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733762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15</Words>
  <Application>Microsoft Office PowerPoint</Application>
  <PresentationFormat>On-screen Show (4:3)</PresentationFormat>
  <Paragraphs>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Thornleigh Salesian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Teacher</dc:creator>
  <cp:lastModifiedBy>Teacher</cp:lastModifiedBy>
  <cp:revision>6</cp:revision>
  <dcterms:created xsi:type="dcterms:W3CDTF">2015-03-26T20:32:51Z</dcterms:created>
  <dcterms:modified xsi:type="dcterms:W3CDTF">2015-03-26T21:59:08Z</dcterms:modified>
</cp:coreProperties>
</file>