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93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4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1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36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55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6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40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45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30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9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4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3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442696"/>
            <a:ext cx="34227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</a:rPr>
              <a:t>Number Sorts</a:t>
            </a:r>
            <a:endParaRPr lang="en-GB" sz="4400" b="1" dirty="0" smtClean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3768" y="2137403"/>
            <a:ext cx="41297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</a:rPr>
              <a:t>Timed 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06126" y="4351647"/>
            <a:ext cx="45690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</a:rPr>
              <a:t>Easter School 2015</a:t>
            </a:r>
          </a:p>
        </p:txBody>
      </p:sp>
    </p:spTree>
    <p:extLst>
      <p:ext uri="{BB962C8B-B14F-4D97-AF65-F5344CB8AC3E}">
        <p14:creationId xmlns:p14="http://schemas.microsoft.com/office/powerpoint/2010/main" val="49772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1712422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493" y="2636912"/>
            <a:ext cx="4610744" cy="27721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03237" y="260648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5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60491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40" y="1823813"/>
            <a:ext cx="8907119" cy="32103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88224" y="40466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7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9186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968" y="975970"/>
            <a:ext cx="6716063" cy="490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65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85495" y="537759"/>
            <a:ext cx="5973009" cy="57824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33265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688979" y="14799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7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3376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15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Teacher</cp:lastModifiedBy>
  <cp:revision>6</cp:revision>
  <dcterms:created xsi:type="dcterms:W3CDTF">2015-03-26T20:32:51Z</dcterms:created>
  <dcterms:modified xsi:type="dcterms:W3CDTF">2015-03-26T21:59:08Z</dcterms:modified>
</cp:coreProperties>
</file>