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1" r:id="rId5"/>
    <p:sldId id="270" r:id="rId6"/>
    <p:sldId id="256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3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4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36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5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6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0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5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0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D3D5-57FF-453D-916B-52B4308E6F3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336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33CC"/>
                </a:solidFill>
              </a:rPr>
              <a:t>Nearest Neighbour and</a:t>
            </a:r>
          </a:p>
          <a:p>
            <a:pPr algn="ctr"/>
            <a:r>
              <a:rPr lang="en-GB" sz="4400" b="1" dirty="0" smtClean="0">
                <a:solidFill>
                  <a:srgbClr val="FF33CC"/>
                </a:solidFill>
              </a:rPr>
              <a:t>Lower Bound Algorithm</a:t>
            </a:r>
            <a:endParaRPr lang="en-GB" sz="4400" b="1" dirty="0" smtClean="0">
              <a:solidFill>
                <a:srgbClr val="FF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676" y="2517576"/>
            <a:ext cx="4129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33CC"/>
                </a:solidFill>
              </a:rPr>
              <a:t>Timed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2768" y="3885728"/>
            <a:ext cx="4569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33CC"/>
                </a:solidFill>
              </a:rPr>
              <a:t>Easter School 2015</a:t>
            </a:r>
          </a:p>
        </p:txBody>
      </p:sp>
    </p:spTree>
    <p:extLst>
      <p:ext uri="{BB962C8B-B14F-4D97-AF65-F5344CB8AC3E}">
        <p14:creationId xmlns:p14="http://schemas.microsoft.com/office/powerpoint/2010/main" val="4977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32223"/>
            <a:ext cx="5982535" cy="5630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68343" y="221967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10 </a:t>
            </a:r>
            <a:r>
              <a:rPr lang="en-GB" b="1" dirty="0" err="1" smtClean="0"/>
              <a:t>mins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177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5" y="404664"/>
            <a:ext cx="4658375" cy="16004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9" y="2204864"/>
            <a:ext cx="3924848" cy="196242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5096587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367"/>
            <a:ext cx="4464496" cy="39965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192064"/>
            <a:ext cx="5915851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60054" y="30400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12 </a:t>
            </a:r>
            <a:r>
              <a:rPr lang="en-GB" b="1" dirty="0" err="1" smtClean="0"/>
              <a:t>mins</a:t>
            </a:r>
            <a:endParaRPr lang="en-GB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8" y="673340"/>
            <a:ext cx="6878010" cy="289600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25" y="3569344"/>
            <a:ext cx="4170815" cy="31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15"/>
          <a:stretch/>
        </p:blipFill>
        <p:spPr>
          <a:xfrm>
            <a:off x="2092386" y="548680"/>
            <a:ext cx="5096587" cy="11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05" y="749301"/>
            <a:ext cx="3943901" cy="35437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8" y="4293096"/>
            <a:ext cx="6315957" cy="211484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7300"/>
            <a:ext cx="866896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5"/>
          <a:stretch/>
        </p:blipFill>
        <p:spPr>
          <a:xfrm>
            <a:off x="1547664" y="332656"/>
            <a:ext cx="5096587" cy="384227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7135221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606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7656" y="2606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8 </a:t>
            </a:r>
            <a:r>
              <a:rPr lang="en-GB" b="1" dirty="0" err="1" smtClean="0"/>
              <a:t>mins</a:t>
            </a:r>
            <a:endParaRPr lang="en-GB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" b="1676"/>
          <a:stretch/>
        </p:blipFill>
        <p:spPr bwMode="auto">
          <a:xfrm>
            <a:off x="1475656" y="433094"/>
            <a:ext cx="5544616" cy="5372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89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7" y="1404655"/>
            <a:ext cx="7230485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056784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2606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5 </a:t>
            </a:r>
            <a:r>
              <a:rPr lang="en-GB" b="1" dirty="0" err="1" smtClean="0"/>
              <a:t>mins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902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84" y="1842866"/>
            <a:ext cx="6306431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Thornleigh Salesian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6</cp:revision>
  <dcterms:created xsi:type="dcterms:W3CDTF">2015-03-26T20:32:51Z</dcterms:created>
  <dcterms:modified xsi:type="dcterms:W3CDTF">2015-03-26T21:34:55Z</dcterms:modified>
</cp:coreProperties>
</file>