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5" r:id="rId4"/>
    <p:sldId id="268" r:id="rId5"/>
    <p:sldId id="263" r:id="rId6"/>
    <p:sldId id="266" r:id="rId7"/>
    <p:sldId id="267" r:id="rId8"/>
    <p:sldId id="259" r:id="rId9"/>
    <p:sldId id="260" r:id="rId10"/>
    <p:sldId id="261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3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4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36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5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6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0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667" y="423161"/>
            <a:ext cx="4911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</a:rPr>
              <a:t>Linear Programming</a:t>
            </a:r>
            <a:endParaRPr lang="en-GB" sz="4400" b="1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137403"/>
            <a:ext cx="4129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</a:rPr>
              <a:t>Timed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6126" y="4351647"/>
            <a:ext cx="4569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</a:rPr>
              <a:t>Easter School 2015</a:t>
            </a:r>
          </a:p>
        </p:txBody>
      </p:sp>
    </p:spTree>
    <p:extLst>
      <p:ext uri="{BB962C8B-B14F-4D97-AF65-F5344CB8AC3E}">
        <p14:creationId xmlns:p14="http://schemas.microsoft.com/office/powerpoint/2010/main" val="4977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0" y="599680"/>
            <a:ext cx="7944959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46004"/>
            <a:ext cx="6518489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7898" y="29200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 </a:t>
            </a:r>
            <a:r>
              <a:rPr lang="en-GB" b="1" dirty="0" err="1" smtClean="0"/>
              <a:t>mins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7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11" y="685417"/>
            <a:ext cx="5744377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7531"/>
          <a:stretch/>
        </p:blipFill>
        <p:spPr>
          <a:xfrm>
            <a:off x="535" y="0"/>
            <a:ext cx="4419600" cy="51823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67257"/>
            <a:ext cx="4637825" cy="23150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5"/>
          <a:stretch/>
        </p:blipFill>
        <p:spPr>
          <a:xfrm>
            <a:off x="3905347" y="1196752"/>
            <a:ext cx="5218793" cy="13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60" y="1268760"/>
            <a:ext cx="6598702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1457" y="26808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8 </a:t>
            </a:r>
            <a:r>
              <a:rPr lang="en-GB" b="1" dirty="0" err="1" smtClean="0"/>
              <a:t>mins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19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184576" cy="39943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1" y="4110975"/>
            <a:ext cx="4906060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7" y="685417"/>
            <a:ext cx="7563906" cy="548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18864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15 </a:t>
            </a:r>
            <a:r>
              <a:rPr lang="en-GB" b="1" dirty="0" err="1" smtClean="0"/>
              <a:t>mins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27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6"/>
          <a:stretch/>
        </p:blipFill>
        <p:spPr>
          <a:xfrm>
            <a:off x="1614074" y="690180"/>
            <a:ext cx="5915851" cy="2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7" y="685417"/>
            <a:ext cx="7563906" cy="548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18864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15 </a:t>
            </a:r>
            <a:r>
              <a:rPr lang="en-GB" b="1" dirty="0" err="1" smtClean="0"/>
              <a:t>mins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512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2" y="442495"/>
            <a:ext cx="6554115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37" y="432969"/>
            <a:ext cx="6449326" cy="59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8"/>
          <a:stretch/>
        </p:blipFill>
        <p:spPr>
          <a:xfrm>
            <a:off x="1614073" y="1898073"/>
            <a:ext cx="5915851" cy="29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43" y="1147444"/>
            <a:ext cx="6011114" cy="4563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268087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12 </a:t>
            </a:r>
            <a:r>
              <a:rPr lang="en-GB" b="1" dirty="0" err="1" smtClean="0"/>
              <a:t>mins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943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792009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Thornleigh Salesian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9</cp:revision>
  <dcterms:created xsi:type="dcterms:W3CDTF">2015-03-26T20:32:51Z</dcterms:created>
  <dcterms:modified xsi:type="dcterms:W3CDTF">2015-03-26T22:25:11Z</dcterms:modified>
</cp:coreProperties>
</file>