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6" r:id="rId5"/>
    <p:sldId id="257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9311" y="790907"/>
            <a:ext cx="4775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err="1" smtClean="0">
                <a:solidFill>
                  <a:srgbClr val="00B050"/>
                </a:solidFill>
              </a:rPr>
              <a:t>Dijkstra’s</a:t>
            </a:r>
            <a:r>
              <a:rPr lang="en-GB" sz="4400" b="1" dirty="0" smtClean="0">
                <a:solidFill>
                  <a:srgbClr val="00B050"/>
                </a:solidFill>
              </a:rPr>
              <a:t>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18676" y="213285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2768" y="3501008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</a:rPr>
              <a:t>Easter School 2015</a:t>
            </a:r>
          </a:p>
        </p:txBody>
      </p:sp>
    </p:spTree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20" y="1452286"/>
            <a:ext cx="7582959" cy="39534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62068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60054" y="30400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1295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99" y="1461813"/>
            <a:ext cx="7525801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1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48" y="0"/>
            <a:ext cx="4324954" cy="5487166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957" y="4525006"/>
            <a:ext cx="5982535" cy="19243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57656" y="260648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889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10903" cy="5849167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00158"/>
            <a:ext cx="4115375" cy="23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6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9" y="247205"/>
            <a:ext cx="5992062" cy="63635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24720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082020" y="15260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8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1472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48" y="499653"/>
            <a:ext cx="5934904" cy="585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9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3</cp:revision>
  <dcterms:created xsi:type="dcterms:W3CDTF">2015-03-26T20:32:51Z</dcterms:created>
  <dcterms:modified xsi:type="dcterms:W3CDTF">2015-03-26T21:05:19Z</dcterms:modified>
</cp:coreProperties>
</file>