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56" r:id="rId5"/>
    <p:sldId id="257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93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44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51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361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55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96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406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45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308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69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4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03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9311" y="790907"/>
            <a:ext cx="47759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err="1" smtClean="0">
                <a:solidFill>
                  <a:srgbClr val="00B050"/>
                </a:solidFill>
              </a:rPr>
              <a:t>Dijkstra’s</a:t>
            </a:r>
            <a:r>
              <a:rPr lang="en-GB" sz="4400" b="1" dirty="0" smtClean="0">
                <a:solidFill>
                  <a:srgbClr val="00B050"/>
                </a:solidFill>
              </a:rPr>
              <a:t> Algorithm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18676" y="2132856"/>
            <a:ext cx="41297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00B050"/>
                </a:solidFill>
              </a:rPr>
              <a:t>Timed Questions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2768" y="3501008"/>
            <a:ext cx="45690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00B050"/>
                </a:solidFill>
              </a:rPr>
              <a:t>Easter School 2015</a:t>
            </a:r>
          </a:p>
        </p:txBody>
      </p:sp>
    </p:spTree>
    <p:extLst>
      <p:ext uri="{BB962C8B-B14F-4D97-AF65-F5344CB8AC3E}">
        <p14:creationId xmlns:p14="http://schemas.microsoft.com/office/powerpoint/2010/main" val="497729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20" y="1452286"/>
            <a:ext cx="7582959" cy="39534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0" y="62068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560054" y="304008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6 </a:t>
            </a:r>
            <a:r>
              <a:rPr lang="en-GB" b="1" dirty="0" err="1" smtClean="0"/>
              <a:t>mins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012951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099" y="1461813"/>
            <a:ext cx="7525801" cy="3934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214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48" y="0"/>
            <a:ext cx="4324954" cy="548716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957" y="4525006"/>
            <a:ext cx="5982535" cy="19243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9512" y="26064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557656" y="260648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10 </a:t>
            </a:r>
            <a:r>
              <a:rPr lang="en-GB" b="1" dirty="0" err="1" smtClean="0"/>
              <a:t>mins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18890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10903" cy="5849167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600158"/>
            <a:ext cx="4115375" cy="232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063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969" y="247205"/>
            <a:ext cx="5992062" cy="6363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24720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082020" y="152603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8 </a:t>
            </a:r>
            <a:r>
              <a:rPr lang="en-GB" b="1" dirty="0" err="1" smtClean="0"/>
              <a:t>mins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414728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548" y="499653"/>
            <a:ext cx="5934904" cy="5858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792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19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Thornleigh Salesian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3</cp:revision>
  <dcterms:created xsi:type="dcterms:W3CDTF">2015-03-26T20:32:51Z</dcterms:created>
  <dcterms:modified xsi:type="dcterms:W3CDTF">2015-03-26T21:05:19Z</dcterms:modified>
</cp:coreProperties>
</file>