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0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9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8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4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77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6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12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21D3-A18E-4D52-8D0E-C9DDF0C7C722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542B-8DAF-4291-9372-F41F3101D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2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48003"/>
            <a:ext cx="57340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962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1269" y="153506"/>
            <a:ext cx="1821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Chinese Postman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47667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15350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74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204"/>
            <a:ext cx="7061896" cy="18448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76" y="2132856"/>
            <a:ext cx="5577664" cy="44058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991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7" y="599680"/>
            <a:ext cx="8164065" cy="56586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010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245" y="615632"/>
            <a:ext cx="5731510" cy="56267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437755" y="188640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10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09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03" y="764704"/>
            <a:ext cx="5731510" cy="24415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882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85" y="0"/>
            <a:ext cx="791163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62" y="1199838"/>
            <a:ext cx="8421276" cy="44583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292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74" y="18574"/>
            <a:ext cx="6820852" cy="68208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23555" y="301891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10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84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116169" cy="20481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919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2"/>
            <a:ext cx="6863682" cy="160074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5776239" cy="49723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2285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Wilkinson</dc:creator>
  <cp:lastModifiedBy>Karen Wilkinson</cp:lastModifiedBy>
  <cp:revision>2</cp:revision>
  <dcterms:created xsi:type="dcterms:W3CDTF">2015-03-26T16:35:45Z</dcterms:created>
  <dcterms:modified xsi:type="dcterms:W3CDTF">2015-03-26T16:50:57Z</dcterms:modified>
</cp:coreProperties>
</file>