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93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4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1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36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5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6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40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45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0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9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4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3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1116" y="404664"/>
            <a:ext cx="515237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Bipartite Graphs and </a:t>
            </a:r>
          </a:p>
          <a:p>
            <a:r>
              <a:rPr lang="en-GB" sz="4400" b="1" dirty="0" smtClean="0">
                <a:solidFill>
                  <a:srgbClr val="0070C0"/>
                </a:solidFill>
              </a:rPr>
              <a:t>Alternating pathways</a:t>
            </a:r>
            <a:endParaRPr lang="en-GB" sz="4400" b="1" dirty="0" smtClean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8676" y="2517576"/>
            <a:ext cx="4129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Timed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06126" y="4351647"/>
            <a:ext cx="4569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Easter School 2015</a:t>
            </a:r>
          </a:p>
        </p:txBody>
      </p:sp>
    </p:spTree>
    <p:extLst>
      <p:ext uri="{BB962C8B-B14F-4D97-AF65-F5344CB8AC3E}">
        <p14:creationId xmlns:p14="http://schemas.microsoft.com/office/powerpoint/2010/main" val="4977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126" y="1480865"/>
            <a:ext cx="6963747" cy="38962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48264" y="40466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5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109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58" y="947391"/>
            <a:ext cx="7049484" cy="496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521" y="1576129"/>
            <a:ext cx="6496957" cy="37057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766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349976" y="29200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7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371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"/>
          <a:stretch/>
        </p:blipFill>
        <p:spPr>
          <a:xfrm>
            <a:off x="1219200" y="447258"/>
            <a:ext cx="6806094" cy="596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8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05" y="680653"/>
            <a:ext cx="6363589" cy="54966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606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90606" y="22560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7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024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2880320" cy="244585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265" y="1339561"/>
            <a:ext cx="5484368" cy="505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4.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1" y="1199838"/>
            <a:ext cx="8964277" cy="44583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83396" y="3326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5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099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7411485" cy="23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36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5</cp:revision>
  <dcterms:created xsi:type="dcterms:W3CDTF">2015-03-26T20:32:51Z</dcterms:created>
  <dcterms:modified xsi:type="dcterms:W3CDTF">2015-03-26T21:48:56Z</dcterms:modified>
</cp:coreProperties>
</file>