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1116" y="404664"/>
            <a:ext cx="51523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Bipartite Graphs and </a:t>
            </a:r>
          </a:p>
          <a:p>
            <a:r>
              <a:rPr lang="en-GB" sz="4400" b="1" dirty="0" smtClean="0">
                <a:solidFill>
                  <a:srgbClr val="0070C0"/>
                </a:solidFill>
              </a:rPr>
              <a:t>Alternating pathways</a:t>
            </a:r>
            <a:endParaRPr lang="en-GB" sz="4400" b="1" dirty="0" smtClean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Easter School 2015</a:t>
            </a:r>
          </a:p>
        </p:txBody>
      </p:sp>
    </p:spTree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26" y="1480865"/>
            <a:ext cx="6963747" cy="38962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109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58" y="947391"/>
            <a:ext cx="7049484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21" y="1576129"/>
            <a:ext cx="6496957" cy="37057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4766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49976" y="2920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371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"/>
          <a:stretch/>
        </p:blipFill>
        <p:spPr>
          <a:xfrm>
            <a:off x="1219200" y="447258"/>
            <a:ext cx="6806094" cy="596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05" y="680653"/>
            <a:ext cx="6363589" cy="54966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024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2880320" cy="244585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265" y="1339561"/>
            <a:ext cx="5484368" cy="505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4.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" y="1199838"/>
            <a:ext cx="8964277" cy="44583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83396" y="3326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099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7411485" cy="23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5</cp:revision>
  <dcterms:created xsi:type="dcterms:W3CDTF">2015-03-26T20:32:51Z</dcterms:created>
  <dcterms:modified xsi:type="dcterms:W3CDTF">2015-03-26T21:48:56Z</dcterms:modified>
</cp:coreProperties>
</file>