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  <p:sldId id="270" r:id="rId4"/>
    <p:sldId id="271" r:id="rId5"/>
    <p:sldId id="272" r:id="rId6"/>
    <p:sldId id="269" r:id="rId7"/>
    <p:sldId id="260" r:id="rId8"/>
    <p:sldId id="273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933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449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518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361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550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964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406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45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308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692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40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03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5" Type="http://schemas.openxmlformats.org/officeDocument/2006/relationships/image" Target="../media/image4.tmp"/><Relationship Id="rId4" Type="http://schemas.openxmlformats.org/officeDocument/2006/relationships/image" Target="../media/image3.tm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4" Type="http://schemas.openxmlformats.org/officeDocument/2006/relationships/image" Target="../media/image9.tm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5" Type="http://schemas.openxmlformats.org/officeDocument/2006/relationships/image" Target="../media/image13.tmp"/><Relationship Id="rId4" Type="http://schemas.openxmlformats.org/officeDocument/2006/relationships/image" Target="../media/image12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2355" y="404664"/>
            <a:ext cx="801661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FF0000"/>
                </a:solidFill>
              </a:rPr>
              <a:t>Trigonometry – Triangles and</a:t>
            </a:r>
          </a:p>
          <a:p>
            <a:pPr algn="ctr"/>
            <a:r>
              <a:rPr lang="en-GB" sz="4400" b="1" dirty="0" smtClean="0">
                <a:solidFill>
                  <a:srgbClr val="FF0000"/>
                </a:solidFill>
              </a:rPr>
              <a:t>Sectors</a:t>
            </a:r>
            <a:endParaRPr lang="en-GB" sz="4400" b="1" dirty="0" smtClean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18676" y="2517576"/>
            <a:ext cx="412972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 smtClean="0">
                <a:solidFill>
                  <a:srgbClr val="FF0000"/>
                </a:solidFill>
              </a:rPr>
              <a:t>Timed Questions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06126" y="4351647"/>
            <a:ext cx="456907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 smtClean="0">
                <a:solidFill>
                  <a:srgbClr val="FF0000"/>
                </a:solidFill>
              </a:rPr>
              <a:t>Easter School 2015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772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260648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790606" y="225605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8 </a:t>
            </a:r>
            <a:r>
              <a:rPr lang="en-GB" b="1" dirty="0" err="1" smtClean="0"/>
              <a:t>mins</a:t>
            </a:r>
            <a:endParaRPr lang="en-GB" b="1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521" y="1161733"/>
            <a:ext cx="7220958" cy="453453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0245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2"/>
          <a:stretch/>
        </p:blipFill>
        <p:spPr>
          <a:xfrm>
            <a:off x="153825" y="469226"/>
            <a:ext cx="3996838" cy="2852936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50" y="4056225"/>
            <a:ext cx="5724128" cy="1686499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469226"/>
            <a:ext cx="3665849" cy="309986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47894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389" y="1395128"/>
            <a:ext cx="7135221" cy="406774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67544" y="476672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2.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7790606" y="225605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4 </a:t>
            </a:r>
            <a:r>
              <a:rPr lang="en-GB" b="1" dirty="0" err="1" smtClean="0"/>
              <a:t>mins</a:t>
            </a:r>
            <a:endParaRPr lang="en-GB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959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332656"/>
            <a:ext cx="4515481" cy="482032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1687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948264" y="404664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6 </a:t>
            </a:r>
            <a:r>
              <a:rPr lang="en-GB" b="1" dirty="0" err="1" smtClean="0"/>
              <a:t>mins</a:t>
            </a:r>
            <a:endParaRPr lang="en-GB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332656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3</a:t>
            </a:r>
            <a:r>
              <a:rPr lang="en-GB" dirty="0" smtClean="0"/>
              <a:t>. </a:t>
            </a:r>
            <a:endParaRPr lang="en-GB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28" y="1124744"/>
            <a:ext cx="7506748" cy="383911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3798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1912"/>
            <a:ext cx="4592077" cy="4305904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357816"/>
            <a:ext cx="6706536" cy="237205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73194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548680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4.</a:t>
            </a:r>
            <a:endParaRPr lang="en-GB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047" y="899759"/>
            <a:ext cx="6839905" cy="505848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948264" y="404664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6 </a:t>
            </a:r>
            <a:r>
              <a:rPr lang="en-GB" b="1" dirty="0" err="1" smtClean="0"/>
              <a:t>mins</a:t>
            </a:r>
            <a:endParaRPr lang="en-GB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418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6252"/>
            <a:ext cx="6068272" cy="1629002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844824"/>
            <a:ext cx="3353268" cy="1371792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593263"/>
            <a:ext cx="6944695" cy="137179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83184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26</Words>
  <Application>Microsoft Office PowerPoint</Application>
  <PresentationFormat>On-screen Show (4:3)</PresentationFormat>
  <Paragraphs>12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Thornleigh Salesian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Teacher</dc:creator>
  <cp:lastModifiedBy>Karen Wilkinson</cp:lastModifiedBy>
  <cp:revision>11</cp:revision>
  <dcterms:created xsi:type="dcterms:W3CDTF">2015-03-26T20:32:51Z</dcterms:created>
  <dcterms:modified xsi:type="dcterms:W3CDTF">2015-03-30T13:19:03Z</dcterms:modified>
</cp:coreProperties>
</file>