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70" r:id="rId4"/>
    <p:sldId id="271" r:id="rId5"/>
    <p:sldId id="272" r:id="rId6"/>
    <p:sldId id="269" r:id="rId7"/>
    <p:sldId id="260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3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6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0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355" y="404664"/>
            <a:ext cx="80166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Trigonometry – Triangles and</a:t>
            </a:r>
          </a:p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Sectors</a:t>
            </a:r>
            <a:endParaRPr lang="en-GB" sz="44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8676" y="2517576"/>
            <a:ext cx="4129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Timed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6126" y="4351647"/>
            <a:ext cx="4569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Easter School 2015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7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90606" y="22560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8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1161733"/>
            <a:ext cx="7220958" cy="45345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24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/>
          <a:stretch/>
        </p:blipFill>
        <p:spPr>
          <a:xfrm>
            <a:off x="153825" y="469226"/>
            <a:ext cx="3996838" cy="285293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0" y="4056225"/>
            <a:ext cx="5724128" cy="168649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69226"/>
            <a:ext cx="3665849" cy="30998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78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89" y="1395128"/>
            <a:ext cx="7135221" cy="40677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7544" y="4766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790606" y="22560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4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959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2656"/>
            <a:ext cx="4515481" cy="48203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68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826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6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3265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28" y="1124744"/>
            <a:ext cx="7506748" cy="38391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79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1912"/>
            <a:ext cx="4592077" cy="430590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57816"/>
            <a:ext cx="6706536" cy="23720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319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4.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47" y="899759"/>
            <a:ext cx="6839905" cy="50584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4826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6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41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252"/>
            <a:ext cx="6068272" cy="162900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3353268" cy="137179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93263"/>
            <a:ext cx="6944695" cy="13717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318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Karen Wilkinson</cp:lastModifiedBy>
  <cp:revision>11</cp:revision>
  <dcterms:created xsi:type="dcterms:W3CDTF">2015-03-26T20:32:51Z</dcterms:created>
  <dcterms:modified xsi:type="dcterms:W3CDTF">2015-03-30T13:19:03Z</dcterms:modified>
</cp:coreProperties>
</file>