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70" r:id="rId4"/>
    <p:sldId id="271" r:id="rId5"/>
    <p:sldId id="267" r:id="rId6"/>
    <p:sldId id="261" r:id="rId7"/>
    <p:sldId id="268" r:id="rId8"/>
    <p:sldId id="26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93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4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51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36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55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96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0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5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0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4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D3D5-57FF-453D-916B-52B4308E6F3B}" type="datetimeFigureOut">
              <a:rPr lang="en-GB" smtClean="0"/>
              <a:t>30/03/2015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AC36-051B-4D0D-AC9F-5D7190307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03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9763" y="404664"/>
            <a:ext cx="58908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Trigonometric Equations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18676" y="2517576"/>
            <a:ext cx="41297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Timed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06126" y="4351647"/>
            <a:ext cx="45690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dirty="0" smtClean="0">
                <a:solidFill>
                  <a:srgbClr val="0070C0"/>
                </a:solidFill>
              </a:rPr>
              <a:t>Easter School 2015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77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6064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790606" y="225605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10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30" y="1052736"/>
            <a:ext cx="7211432" cy="296268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245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6" y="15668"/>
            <a:ext cx="4906060" cy="269595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6" y="3429000"/>
            <a:ext cx="7201906" cy="21529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789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66326"/>
            <a:ext cx="7059011" cy="221963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07" y="2897646"/>
            <a:ext cx="7382906" cy="395342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4" y="47115"/>
            <a:ext cx="7230485" cy="61921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1959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7887801" cy="35437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47667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790606" y="225605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11 </a:t>
            </a:r>
            <a:r>
              <a:rPr lang="en-GB" b="1" dirty="0" err="1" smtClean="0"/>
              <a:t>mins</a:t>
            </a: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79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61338"/>
            <a:ext cx="5410956" cy="170521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708920"/>
            <a:ext cx="6716063" cy="34580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715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94" y="1576129"/>
            <a:ext cx="7421011" cy="37057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075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48264" y="404664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11 </a:t>
            </a:r>
            <a:r>
              <a:rPr lang="en-GB" b="1" dirty="0" err="1" smtClean="0"/>
              <a:t>mins</a:t>
            </a:r>
            <a:endParaRPr lang="en-GB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89" y="699706"/>
            <a:ext cx="7316222" cy="5458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33265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.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79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8" y="2526"/>
            <a:ext cx="8653278" cy="260957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6" y="2646737"/>
            <a:ext cx="7418769" cy="159563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85" y="4242367"/>
            <a:ext cx="4158367" cy="261563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319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19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Thornleigh Salesian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Karen Wilkinson</cp:lastModifiedBy>
  <cp:revision>8</cp:revision>
  <dcterms:created xsi:type="dcterms:W3CDTF">2015-03-26T20:32:51Z</dcterms:created>
  <dcterms:modified xsi:type="dcterms:W3CDTF">2015-03-30T13:18:58Z</dcterms:modified>
</cp:coreProperties>
</file>