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6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36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6791" y="620688"/>
            <a:ext cx="74134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0066"/>
                </a:solidFill>
              </a:rPr>
              <a:t>Trapezium Rule and </a:t>
            </a:r>
          </a:p>
          <a:p>
            <a:pPr algn="ctr"/>
            <a:r>
              <a:rPr lang="en-GB" sz="4400" b="1" dirty="0" smtClean="0">
                <a:solidFill>
                  <a:srgbClr val="FF0066"/>
                </a:solidFill>
              </a:rPr>
              <a:t>Transformation of Functions</a:t>
            </a:r>
            <a:endParaRPr lang="en-GB" sz="4400" b="1" dirty="0" smtClean="0">
              <a:solidFill>
                <a:srgbClr val="FF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8676" y="2517576"/>
            <a:ext cx="4129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66"/>
                </a:solidFill>
              </a:rPr>
              <a:t>Timed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6126" y="4351647"/>
            <a:ext cx="4569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FF0066"/>
                </a:solidFill>
              </a:rPr>
              <a:t>Easter School 2015</a:t>
            </a:r>
          </a:p>
        </p:txBody>
      </p:sp>
    </p:spTree>
    <p:extLst>
      <p:ext uri="{BB962C8B-B14F-4D97-AF65-F5344CB8AC3E}">
        <p14:creationId xmlns:p14="http://schemas.microsoft.com/office/powerpoint/2010/main" val="4977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6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58933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1" y="2081024"/>
            <a:ext cx="8964277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6916116" cy="4086796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65104"/>
            <a:ext cx="6744642" cy="234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4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6</a:t>
            </a:r>
            <a:r>
              <a:rPr lang="en-GB" b="1" dirty="0" smtClean="0"/>
              <a:t>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58933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05" y="1009312"/>
            <a:ext cx="6544589" cy="483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145012" cy="3810532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55334"/>
            <a:ext cx="7401959" cy="200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9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19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11</cp:revision>
  <dcterms:created xsi:type="dcterms:W3CDTF">2015-03-26T20:32:51Z</dcterms:created>
  <dcterms:modified xsi:type="dcterms:W3CDTF">2015-03-30T15:34:21Z</dcterms:modified>
</cp:coreProperties>
</file>