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70" r:id="rId4"/>
    <p:sldId id="271" r:id="rId5"/>
    <p:sldId id="272" r:id="rId6"/>
    <p:sldId id="269" r:id="rId7"/>
    <p:sldId id="260" r:id="rId8"/>
    <p:sldId id="275" r:id="rId9"/>
    <p:sldId id="276" r:id="rId10"/>
    <p:sldId id="273" r:id="rId11"/>
    <p:sldId id="274" r:id="rId12"/>
    <p:sldId id="277" r:id="rId13"/>
    <p:sldId id="278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17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355" y="404664"/>
            <a:ext cx="80166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B050"/>
                </a:solidFill>
              </a:rPr>
              <a:t>Sequences and Series</a:t>
            </a:r>
            <a:endParaRPr lang="en-GB" sz="4400" b="1" dirty="0" smtClean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8676" y="2517576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B050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6126" y="4351647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B050"/>
                </a:solidFill>
              </a:rPr>
              <a:t>Easter School 2015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5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9552" y="1484784"/>
            <a:ext cx="7563906" cy="22291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8418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8"/>
            <a:ext cx="3715269" cy="225774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" y="2366253"/>
            <a:ext cx="4810797" cy="1981477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961649"/>
            <a:ext cx="2867425" cy="27721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318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9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26" y="2042919"/>
            <a:ext cx="7506748" cy="27721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52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" y="188640"/>
            <a:ext cx="7640117" cy="160042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82" y="2276872"/>
            <a:ext cx="7278116" cy="36581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26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58" y="2614499"/>
            <a:ext cx="6687484" cy="16290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89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6064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90606" y="22560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7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33" y="1009312"/>
            <a:ext cx="7944959" cy="2419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24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6632"/>
            <a:ext cx="2619741" cy="165758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73" y="2118534"/>
            <a:ext cx="3648584" cy="2876952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299" y="5234880"/>
            <a:ext cx="3810532" cy="11431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789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7544" y="4766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790606" y="22560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8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19" y="1340768"/>
            <a:ext cx="7964012" cy="27340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959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6315957" cy="31627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68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8264" y="404664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10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3265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 </a:t>
            </a: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84" y="1357023"/>
            <a:ext cx="7211432" cy="41439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379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0648"/>
            <a:ext cx="5906325" cy="45535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31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100" y="952154"/>
            <a:ext cx="6439799" cy="495369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486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6" y="1109338"/>
            <a:ext cx="6935168" cy="46393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82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28</Words>
  <Application>Microsoft Office PowerPoint</Application>
  <PresentationFormat>On-screen Show (4:3)</PresentationFormat>
  <Paragraphs>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Karen Wilkinson</cp:lastModifiedBy>
  <cp:revision>13</cp:revision>
  <dcterms:created xsi:type="dcterms:W3CDTF">2015-03-26T20:32:51Z</dcterms:created>
  <dcterms:modified xsi:type="dcterms:W3CDTF">2015-03-30T13:45:37Z</dcterms:modified>
</cp:coreProperties>
</file>