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70" r:id="rId4"/>
    <p:sldId id="271" r:id="rId5"/>
    <p:sldId id="272" r:id="rId6"/>
    <p:sldId id="269" r:id="rId7"/>
    <p:sldId id="260" r:id="rId8"/>
    <p:sldId id="275" r:id="rId9"/>
    <p:sldId id="276" r:id="rId10"/>
    <p:sldId id="273" r:id="rId11"/>
    <p:sldId id="274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7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355" y="404664"/>
            <a:ext cx="8016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50"/>
                </a:solidFill>
              </a:rPr>
              <a:t>Sequences and Series</a:t>
            </a:r>
            <a:endParaRPr lang="en-GB" sz="4400" b="1" dirty="0" smtClean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</a:rPr>
              <a:t>Easter School 2015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552" y="1484784"/>
            <a:ext cx="7563906" cy="22291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41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"/>
            <a:ext cx="3715269" cy="225774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" y="2366253"/>
            <a:ext cx="4810797" cy="19814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61649"/>
            <a:ext cx="2867425" cy="27721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31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9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26" y="2042919"/>
            <a:ext cx="7506748" cy="27721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52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" y="188640"/>
            <a:ext cx="7640117" cy="160042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82" y="2276872"/>
            <a:ext cx="7278116" cy="36581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2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58" y="2614499"/>
            <a:ext cx="6687484" cy="16290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89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3" y="1009312"/>
            <a:ext cx="7944959" cy="2419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24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6632"/>
            <a:ext cx="2619741" cy="16575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73" y="2118534"/>
            <a:ext cx="3648584" cy="287695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99" y="5234880"/>
            <a:ext cx="3810532" cy="11431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78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4766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9" y="1340768"/>
            <a:ext cx="7964012" cy="27340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95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315957" cy="31627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68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40466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357023"/>
            <a:ext cx="7211432" cy="41439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79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648"/>
            <a:ext cx="5906325" cy="45535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100" y="952154"/>
            <a:ext cx="6439799" cy="49536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8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1109338"/>
            <a:ext cx="6935168" cy="46393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82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28</Words>
  <Application>Microsoft Office PowerPoint</Application>
  <PresentationFormat>On-screen Show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Karen Wilkinson</cp:lastModifiedBy>
  <cp:revision>13</cp:revision>
  <dcterms:created xsi:type="dcterms:W3CDTF">2015-03-26T20:32:51Z</dcterms:created>
  <dcterms:modified xsi:type="dcterms:W3CDTF">2015-03-30T13:45:37Z</dcterms:modified>
</cp:coreProperties>
</file>