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7" r:id="rId3"/>
    <p:sldId id="26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93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4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518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36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55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96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40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45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30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69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4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7D3D5-57FF-453D-916B-52B4308E6F3B}" type="datetimeFigureOut">
              <a:rPr lang="en-GB" smtClean="0"/>
              <a:t>30/03/2015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8AC36-051B-4D0D-AC9F-5D71903073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03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tm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2165" y="620688"/>
            <a:ext cx="556274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0070C0"/>
                </a:solidFill>
              </a:rPr>
              <a:t>Indices and Logarithms</a:t>
            </a:r>
            <a:endParaRPr lang="en-GB" sz="4400" b="1" dirty="0" smtClean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18676" y="2517576"/>
            <a:ext cx="41297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0070C0"/>
                </a:solidFill>
              </a:rPr>
              <a:t>Timed Questions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06126" y="4351647"/>
            <a:ext cx="45690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smtClean="0">
                <a:solidFill>
                  <a:srgbClr val="0070C0"/>
                </a:solidFill>
              </a:rPr>
              <a:t>Easter School 2015</a:t>
            </a:r>
          </a:p>
        </p:txBody>
      </p:sp>
    </p:spTree>
    <p:extLst>
      <p:ext uri="{BB962C8B-B14F-4D97-AF65-F5344CB8AC3E}">
        <p14:creationId xmlns:p14="http://schemas.microsoft.com/office/powerpoint/2010/main" val="49772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48264" y="40466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5 </a:t>
            </a:r>
            <a:r>
              <a:rPr lang="en-GB" b="1" dirty="0" err="1" smtClean="0"/>
              <a:t>mins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58933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1.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17" y="1340768"/>
            <a:ext cx="8945224" cy="332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2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96752"/>
            <a:ext cx="6706536" cy="353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94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48264" y="40466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</a:t>
            </a:r>
            <a:r>
              <a:rPr lang="en-GB" b="1" dirty="0" smtClean="0"/>
              <a:t> </a:t>
            </a:r>
            <a:r>
              <a:rPr lang="en-GB" b="1" dirty="0" err="1" smtClean="0"/>
              <a:t>mins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58933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2.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30" y="1372847"/>
            <a:ext cx="7357658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92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10" y="1209365"/>
            <a:ext cx="7916380" cy="443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19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47667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349976" y="29200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9 </a:t>
            </a:r>
            <a:r>
              <a:rPr lang="en-GB" b="1" dirty="0" err="1" smtClean="0"/>
              <a:t>mins</a:t>
            </a:r>
            <a:endParaRPr lang="en-GB" b="1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48" y="1124744"/>
            <a:ext cx="7459117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5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3"/>
          <a:stretch/>
        </p:blipFill>
        <p:spPr>
          <a:xfrm>
            <a:off x="360218" y="35884"/>
            <a:ext cx="6127404" cy="1014990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94" y="1055779"/>
            <a:ext cx="5102468" cy="2704544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711714"/>
            <a:ext cx="5115440" cy="314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08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260648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790606" y="225605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7 </a:t>
            </a:r>
            <a:r>
              <a:rPr lang="en-GB" b="1" dirty="0" err="1" smtClean="0"/>
              <a:t>mins</a:t>
            </a:r>
            <a:endParaRPr lang="en-GB" b="1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9144000" cy="20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45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4696481" cy="2495899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068960"/>
            <a:ext cx="6173062" cy="339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1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24</Words>
  <Application>Microsoft Office PowerPoint</Application>
  <PresentationFormat>On-screen Show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Teacher</cp:lastModifiedBy>
  <cp:revision>8</cp:revision>
  <dcterms:created xsi:type="dcterms:W3CDTF">2015-03-26T20:32:51Z</dcterms:created>
  <dcterms:modified xsi:type="dcterms:W3CDTF">2015-03-30T15:22:26Z</dcterms:modified>
</cp:coreProperties>
</file>