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8" r:id="rId4"/>
    <p:sldId id="269" r:id="rId5"/>
    <p:sldId id="259" r:id="rId6"/>
    <p:sldId id="260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93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4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1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36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5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6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40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5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0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9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D3D5-57FF-453D-916B-52B4308E6F3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8AC36-051B-4D0D-AC9F-5D7190307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791" y="620688"/>
            <a:ext cx="7413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4">
                    <a:lumMod val="75000"/>
                  </a:schemeClr>
                </a:solidFill>
              </a:rPr>
              <a:t>Differentiation and Integration</a:t>
            </a:r>
            <a:endParaRPr lang="en-GB" sz="4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8676" y="2517576"/>
            <a:ext cx="4129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accent4">
                    <a:lumMod val="75000"/>
                  </a:schemeClr>
                </a:solidFill>
              </a:rPr>
              <a:t>Timed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6126" y="4351647"/>
            <a:ext cx="4569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accent4">
                    <a:lumMod val="75000"/>
                  </a:schemeClr>
                </a:solidFill>
              </a:rPr>
              <a:t>Easter School 2015</a:t>
            </a:r>
          </a:p>
        </p:txBody>
      </p:sp>
    </p:spTree>
    <p:extLst>
      <p:ext uri="{BB962C8B-B14F-4D97-AF65-F5344CB8AC3E}">
        <p14:creationId xmlns:p14="http://schemas.microsoft.com/office/powerpoint/2010/main" val="4977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7" y="3933056"/>
            <a:ext cx="6944695" cy="265784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3" y="188640"/>
            <a:ext cx="5334745" cy="11812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2" y="1628800"/>
            <a:ext cx="6306431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896"/>
            <a:ext cx="6878010" cy="306747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33855"/>
            <a:ext cx="6630326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363324" cy="189574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6963747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8264" y="404664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12 </a:t>
            </a:r>
            <a:r>
              <a:rPr lang="en-GB" b="1" dirty="0" err="1" smtClean="0"/>
              <a:t>mins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8933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8" y="1195075"/>
            <a:ext cx="7440064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5191850" cy="10764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5753903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5398986" cy="406017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76872"/>
            <a:ext cx="1962424" cy="55252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86159"/>
            <a:ext cx="5683298" cy="17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8264" y="404664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10</a:t>
            </a:r>
            <a:r>
              <a:rPr lang="en-GB" b="1" dirty="0" smtClean="0"/>
              <a:t> </a:t>
            </a:r>
            <a:r>
              <a:rPr lang="en-GB" b="1" dirty="0" err="1" smtClean="0"/>
              <a:t>mins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8933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1" y="1347497"/>
            <a:ext cx="7430538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6325483" cy="156231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6335010" cy="146705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0"/>
          <a:stretch/>
        </p:blipFill>
        <p:spPr>
          <a:xfrm>
            <a:off x="251520" y="3491344"/>
            <a:ext cx="4620270" cy="102785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6735115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8264" y="40466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7 </a:t>
            </a:r>
            <a:r>
              <a:rPr lang="en-GB" b="1" dirty="0" err="1" smtClean="0"/>
              <a:t>mins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8933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" y="1923840"/>
            <a:ext cx="8907119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48690" cy="127652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4" y="1527513"/>
            <a:ext cx="4372586" cy="247684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3" y="4221088"/>
            <a:ext cx="5868219" cy="22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1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49"/>
            <a:ext cx="6496957" cy="5839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8344" y="22689"/>
            <a:ext cx="101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15</a:t>
            </a:r>
            <a:r>
              <a:rPr lang="en-GB" b="1" dirty="0" smtClean="0"/>
              <a:t> </a:t>
            </a:r>
            <a:r>
              <a:rPr lang="en-GB" b="1" dirty="0" err="1" smtClean="0"/>
              <a:t>mins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4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4.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1" y="5844289"/>
            <a:ext cx="6496957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Thornleigh Salesian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16</cp:revision>
  <dcterms:created xsi:type="dcterms:W3CDTF">2015-03-26T20:32:51Z</dcterms:created>
  <dcterms:modified xsi:type="dcterms:W3CDTF">2015-03-30T16:01:00Z</dcterms:modified>
</cp:coreProperties>
</file>