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2"/>
  </p:notesMasterIdLst>
  <p:sldIdLst>
    <p:sldId id="3351" r:id="rId3"/>
    <p:sldId id="3353" r:id="rId4"/>
    <p:sldId id="3354" r:id="rId5"/>
    <p:sldId id="3388" r:id="rId6"/>
    <p:sldId id="3355" r:id="rId7"/>
    <p:sldId id="3352" r:id="rId8"/>
    <p:sldId id="3375" r:id="rId9"/>
    <p:sldId id="3396" r:id="rId10"/>
    <p:sldId id="3397" r:id="rId11"/>
    <p:sldId id="3378" r:id="rId12"/>
    <p:sldId id="3379" r:id="rId13"/>
    <p:sldId id="3380" r:id="rId14"/>
    <p:sldId id="3398" r:id="rId15"/>
    <p:sldId id="3399" r:id="rId16"/>
    <p:sldId id="3383" r:id="rId17"/>
    <p:sldId id="3384" r:id="rId18"/>
    <p:sldId id="3385" r:id="rId19"/>
    <p:sldId id="3400" r:id="rId20"/>
    <p:sldId id="3401" r:id="rId21"/>
    <p:sldId id="3356" r:id="rId22"/>
    <p:sldId id="256" r:id="rId23"/>
    <p:sldId id="3358" r:id="rId24"/>
    <p:sldId id="3359" r:id="rId25"/>
    <p:sldId id="3360" r:id="rId26"/>
    <p:sldId id="3361" r:id="rId27"/>
    <p:sldId id="3362" r:id="rId28"/>
    <p:sldId id="3363" r:id="rId29"/>
    <p:sldId id="3364" r:id="rId30"/>
    <p:sldId id="3365" r:id="rId31"/>
    <p:sldId id="3366" r:id="rId32"/>
    <p:sldId id="3367" r:id="rId33"/>
    <p:sldId id="3368" r:id="rId34"/>
    <p:sldId id="3369" r:id="rId35"/>
    <p:sldId id="3370" r:id="rId36"/>
    <p:sldId id="3371" r:id="rId37"/>
    <p:sldId id="3372" r:id="rId38"/>
    <p:sldId id="3373" r:id="rId39"/>
    <p:sldId id="3374" r:id="rId40"/>
    <p:sldId id="335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26618AF-9C33-45E6-A78B-739194FC77F1}">
          <p14:sldIdLst>
            <p14:sldId id="3351"/>
            <p14:sldId id="3353"/>
          </p14:sldIdLst>
        </p14:section>
        <p14:section name="Overivew" id="{A903D863-5FB8-49E2-A4A4-F12CFE91DAF4}">
          <p14:sldIdLst>
            <p14:sldId id="3354"/>
            <p14:sldId id="3388"/>
          </p14:sldIdLst>
        </p14:section>
        <p14:section name="SATs" id="{7041F2D1-A959-4E13-B872-9676D48D57DC}">
          <p14:sldIdLst>
            <p14:sldId id="3355"/>
            <p14:sldId id="3352"/>
            <p14:sldId id="3375"/>
            <p14:sldId id="3396"/>
            <p14:sldId id="3397"/>
          </p14:sldIdLst>
        </p14:section>
        <p14:section name="GCSE Foundation" id="{778D443D-3823-4EC3-B653-B86DB4437645}">
          <p14:sldIdLst>
            <p14:sldId id="3378"/>
            <p14:sldId id="3379"/>
            <p14:sldId id="3380"/>
            <p14:sldId id="3398"/>
            <p14:sldId id="3399"/>
          </p14:sldIdLst>
        </p14:section>
        <p14:section name="GCSE Higher" id="{9123539D-BEE2-4158-848A-C9E87CA0079F}">
          <p14:sldIdLst>
            <p14:sldId id="3383"/>
            <p14:sldId id="3384"/>
            <p14:sldId id="3385"/>
            <p14:sldId id="3400"/>
            <p14:sldId id="3401"/>
          </p14:sldIdLst>
        </p14:section>
        <p14:section name="How to find the data" id="{4215FC3C-7241-4D58-8F59-58FE3C57A364}">
          <p14:sldIdLst>
            <p14:sldId id="3356"/>
            <p14:sldId id="256"/>
            <p14:sldId id="3358"/>
            <p14:sldId id="3359"/>
            <p14:sldId id="3360"/>
            <p14:sldId id="3361"/>
            <p14:sldId id="3362"/>
            <p14:sldId id="3363"/>
            <p14:sldId id="3364"/>
            <p14:sldId id="3365"/>
            <p14:sldId id="3366"/>
            <p14:sldId id="3367"/>
            <p14:sldId id="3368"/>
            <p14:sldId id="3369"/>
            <p14:sldId id="3370"/>
            <p14:sldId id="3371"/>
            <p14:sldId id="3372"/>
            <p14:sldId id="3373"/>
            <p14:sldId id="3374"/>
          </p14:sldIdLst>
        </p14:section>
        <p14:section name="Revision Schemes of Work" id="{D7871840-70E2-436E-83C5-5F3E3A37D317}">
          <p14:sldIdLst>
            <p14:sldId id="3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39" autoAdjust="0"/>
  </p:normalViewPr>
  <p:slideViewPr>
    <p:cSldViewPr snapToGrid="0">
      <p:cViewPr>
        <p:scale>
          <a:sx n="92" d="100"/>
          <a:sy n="92" d="100"/>
        </p:scale>
        <p:origin x="2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8.png"/><Relationship Id="rId18" Type="http://schemas.openxmlformats.org/officeDocument/2006/relationships/image" Target="../media/image13.svg"/><Relationship Id="rId3" Type="http://schemas.openxmlformats.org/officeDocument/2006/relationships/slide" Target="../slides/slide10.xml"/><Relationship Id="rId7" Type="http://schemas.openxmlformats.org/officeDocument/2006/relationships/image" Target="../media/image2.png"/><Relationship Id="rId12" Type="http://schemas.openxmlformats.org/officeDocument/2006/relationships/image" Target="../media/image7.svg"/><Relationship Id="rId17" Type="http://schemas.openxmlformats.org/officeDocument/2006/relationships/image" Target="../media/image12.png"/><Relationship Id="rId2" Type="http://schemas.openxmlformats.org/officeDocument/2006/relationships/slide" Target="../slides/slide5.xml"/><Relationship Id="rId16" Type="http://schemas.openxmlformats.org/officeDocument/2006/relationships/image" Target="../media/image11.svg"/><Relationship Id="rId1" Type="http://schemas.openxmlformats.org/officeDocument/2006/relationships/slide" Target="../slides/slide3.xml"/><Relationship Id="rId6" Type="http://schemas.openxmlformats.org/officeDocument/2006/relationships/slide" Target="../slides/slide39.xml"/><Relationship Id="rId11" Type="http://schemas.openxmlformats.org/officeDocument/2006/relationships/image" Target="../media/image6.png"/><Relationship Id="rId5" Type="http://schemas.openxmlformats.org/officeDocument/2006/relationships/slide" Target="../slides/slide20.xml"/><Relationship Id="rId15" Type="http://schemas.openxmlformats.org/officeDocument/2006/relationships/image" Target="../media/image10.png"/><Relationship Id="rId10" Type="http://schemas.openxmlformats.org/officeDocument/2006/relationships/image" Target="../media/image5.svg"/><Relationship Id="rId4" Type="http://schemas.openxmlformats.org/officeDocument/2006/relationships/slide" Target="../slides/slide15.xml"/><Relationship Id="rId9" Type="http://schemas.openxmlformats.org/officeDocument/2006/relationships/image" Target="../media/image4.png"/><Relationship Id="rId1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ata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mailto:hello@eedi.co.uk" TargetMode="External"/><Relationship Id="rId7" Type="http://schemas.openxmlformats.org/officeDocument/2006/relationships/image" Target="../media/image54.svg"/><Relationship Id="rId2" Type="http://schemas.openxmlformats.org/officeDocument/2006/relationships/hyperlink" Target="https://eedi.com/" TargetMode="External"/><Relationship Id="rId1" Type="http://schemas.openxmlformats.org/officeDocument/2006/relationships/hyperlink" Target="https://diagnosticquestions.com/Revision2019" TargetMode="Externa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8" Type="http://schemas.openxmlformats.org/officeDocument/2006/relationships/hyperlink" Target="https://eedi.com/" TargetMode="External"/><Relationship Id="rId3" Type="http://schemas.openxmlformats.org/officeDocument/2006/relationships/hyperlink" Target="https://diagnosticquestions.com/Revision2019" TargetMode="External"/><Relationship Id="rId7" Type="http://schemas.openxmlformats.org/officeDocument/2006/relationships/image" Target="../media/image56.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5.png"/><Relationship Id="rId11" Type="http://schemas.openxmlformats.org/officeDocument/2006/relationships/hyperlink" Target="mailto:hello@eedi.co.uk" TargetMode="External"/><Relationship Id="rId5" Type="http://schemas.openxmlformats.org/officeDocument/2006/relationships/image" Target="../media/image54.svg"/><Relationship Id="rId10" Type="http://schemas.openxmlformats.org/officeDocument/2006/relationships/image" Target="../media/image58.svg"/><Relationship Id="rId4" Type="http://schemas.openxmlformats.org/officeDocument/2006/relationships/image" Target="../media/image53.png"/><Relationship Id="rId9"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C6A82-76B1-4CBF-83DB-D9AD51BCE54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D2DFE1-1FCE-40A3-8B06-5F742CA0057F}">
      <dgm:prSet/>
      <dgm:spPr/>
      <dgm:t>
        <a:bodyPr/>
        <a:lstStyle/>
        <a:p>
          <a:r>
            <a:rPr lang="en-GB" dirty="0">
              <a:hlinkClick xmlns:r="http://schemas.openxmlformats.org/officeDocument/2006/relationships" r:id="rId1" action="ppaction://hlinksldjump"/>
            </a:rPr>
            <a:t>Overview</a:t>
          </a:r>
          <a:endParaRPr lang="en-US" dirty="0"/>
        </a:p>
      </dgm:t>
    </dgm:pt>
    <dgm:pt modelId="{569553B9-031D-4BA0-9A16-8AD606F0A19C}" type="parTrans" cxnId="{5108333D-BEBC-4351-A46C-A4513679CEA1}">
      <dgm:prSet/>
      <dgm:spPr/>
      <dgm:t>
        <a:bodyPr/>
        <a:lstStyle/>
        <a:p>
          <a:endParaRPr lang="en-US"/>
        </a:p>
      </dgm:t>
    </dgm:pt>
    <dgm:pt modelId="{6C258E07-4A44-4A25-89F4-DC87DA4C7CCF}" type="sibTrans" cxnId="{5108333D-BEBC-4351-A46C-A4513679CEA1}">
      <dgm:prSet/>
      <dgm:spPr/>
      <dgm:t>
        <a:bodyPr/>
        <a:lstStyle/>
        <a:p>
          <a:endParaRPr lang="en-US"/>
        </a:p>
      </dgm:t>
    </dgm:pt>
    <dgm:pt modelId="{8D3E8D92-9FFC-400C-81FB-B7A5329072C7}">
      <dgm:prSet/>
      <dgm:spPr/>
      <dgm:t>
        <a:bodyPr/>
        <a:lstStyle/>
        <a:p>
          <a:r>
            <a:rPr lang="en-GB" dirty="0">
              <a:hlinkClick xmlns:r="http://schemas.openxmlformats.org/officeDocument/2006/relationships" r:id="rId2" action="ppaction://hlinksldjump"/>
            </a:rPr>
            <a:t>SATs – Week 5</a:t>
          </a:r>
          <a:endParaRPr lang="en-US" dirty="0"/>
        </a:p>
      </dgm:t>
    </dgm:pt>
    <dgm:pt modelId="{4E25D18C-6414-4544-85F9-22D2CBD4B10C}" type="parTrans" cxnId="{1EB3853B-504F-43BA-8BEE-8EED61E22B6D}">
      <dgm:prSet/>
      <dgm:spPr/>
      <dgm:t>
        <a:bodyPr/>
        <a:lstStyle/>
        <a:p>
          <a:endParaRPr lang="en-US"/>
        </a:p>
      </dgm:t>
    </dgm:pt>
    <dgm:pt modelId="{1490F1E1-B3B1-45D3-8273-20CBB3CEE363}" type="sibTrans" cxnId="{1EB3853B-504F-43BA-8BEE-8EED61E22B6D}">
      <dgm:prSet/>
      <dgm:spPr/>
      <dgm:t>
        <a:bodyPr/>
        <a:lstStyle/>
        <a:p>
          <a:endParaRPr lang="en-US"/>
        </a:p>
      </dgm:t>
    </dgm:pt>
    <dgm:pt modelId="{72B79918-3D2A-4228-B0A9-96B3F05DD06E}">
      <dgm:prSet/>
      <dgm:spPr/>
      <dgm:t>
        <a:bodyPr/>
        <a:lstStyle/>
        <a:p>
          <a:r>
            <a:rPr lang="en-GB" dirty="0">
              <a:hlinkClick xmlns:r="http://schemas.openxmlformats.org/officeDocument/2006/relationships" r:id="rId3" action="ppaction://hlinksldjump"/>
            </a:rPr>
            <a:t>GCSE Foundation – Week 5</a:t>
          </a:r>
          <a:endParaRPr lang="en-US" dirty="0"/>
        </a:p>
      </dgm:t>
    </dgm:pt>
    <dgm:pt modelId="{B254CE59-8526-48B5-AF73-FBBD56D080AF}" type="parTrans" cxnId="{CA42BE46-F318-4BC6-857B-155F4FACE957}">
      <dgm:prSet/>
      <dgm:spPr/>
      <dgm:t>
        <a:bodyPr/>
        <a:lstStyle/>
        <a:p>
          <a:endParaRPr lang="en-US"/>
        </a:p>
      </dgm:t>
    </dgm:pt>
    <dgm:pt modelId="{D4F9D247-718E-4A01-9A95-57AEE365D784}" type="sibTrans" cxnId="{CA42BE46-F318-4BC6-857B-155F4FACE957}">
      <dgm:prSet/>
      <dgm:spPr/>
      <dgm:t>
        <a:bodyPr/>
        <a:lstStyle/>
        <a:p>
          <a:endParaRPr lang="en-US"/>
        </a:p>
      </dgm:t>
    </dgm:pt>
    <dgm:pt modelId="{05B0319C-4EE6-4247-8229-224F5E23DD5F}">
      <dgm:prSet/>
      <dgm:spPr/>
      <dgm:t>
        <a:bodyPr/>
        <a:lstStyle/>
        <a:p>
          <a:r>
            <a:rPr lang="en-GB" dirty="0">
              <a:hlinkClick xmlns:r="http://schemas.openxmlformats.org/officeDocument/2006/relationships" r:id="rId4" action="ppaction://hlinksldjump"/>
            </a:rPr>
            <a:t>GCSE Higher – Week 5</a:t>
          </a:r>
          <a:endParaRPr lang="en-US" dirty="0"/>
        </a:p>
      </dgm:t>
    </dgm:pt>
    <dgm:pt modelId="{5CB5294C-93C5-4590-B3A7-0A3CE5BC601B}" type="parTrans" cxnId="{B88A7205-E362-422C-BD38-3308F2523506}">
      <dgm:prSet/>
      <dgm:spPr/>
      <dgm:t>
        <a:bodyPr/>
        <a:lstStyle/>
        <a:p>
          <a:endParaRPr lang="en-US"/>
        </a:p>
      </dgm:t>
    </dgm:pt>
    <dgm:pt modelId="{3D8135C9-EE36-4F20-906B-2700A07C2515}" type="sibTrans" cxnId="{B88A7205-E362-422C-BD38-3308F2523506}">
      <dgm:prSet/>
      <dgm:spPr/>
      <dgm:t>
        <a:bodyPr/>
        <a:lstStyle/>
        <a:p>
          <a:endParaRPr lang="en-US"/>
        </a:p>
      </dgm:t>
    </dgm:pt>
    <dgm:pt modelId="{365BE2E1-EB02-4E9E-9C32-0C8A7CA0EC43}">
      <dgm:prSet/>
      <dgm:spPr/>
      <dgm:t>
        <a:bodyPr/>
        <a:lstStyle/>
        <a:p>
          <a:r>
            <a:rPr lang="en-GB" dirty="0">
              <a:hlinkClick xmlns:r="http://schemas.openxmlformats.org/officeDocument/2006/relationships" r:id="rId5" action="ppaction://hlinksldjump"/>
            </a:rPr>
            <a:t>How to find the data</a:t>
          </a:r>
          <a:endParaRPr lang="en-US" dirty="0"/>
        </a:p>
      </dgm:t>
    </dgm:pt>
    <dgm:pt modelId="{4A0E6739-8904-45B4-9C74-2AC353865DF1}" type="parTrans" cxnId="{A21E737E-2F43-4694-A50E-3D6CF0CC0B62}">
      <dgm:prSet/>
      <dgm:spPr/>
      <dgm:t>
        <a:bodyPr/>
        <a:lstStyle/>
        <a:p>
          <a:endParaRPr lang="en-US"/>
        </a:p>
      </dgm:t>
    </dgm:pt>
    <dgm:pt modelId="{EBE120EB-9A8B-400F-96A7-3EA00325D493}" type="sibTrans" cxnId="{A21E737E-2F43-4694-A50E-3D6CF0CC0B62}">
      <dgm:prSet/>
      <dgm:spPr/>
      <dgm:t>
        <a:bodyPr/>
        <a:lstStyle/>
        <a:p>
          <a:endParaRPr lang="en-US"/>
        </a:p>
      </dgm:t>
    </dgm:pt>
    <dgm:pt modelId="{4E4D202C-9A4D-415B-B8AA-984128AC18F6}">
      <dgm:prSet/>
      <dgm:spPr/>
      <dgm:t>
        <a:bodyPr/>
        <a:lstStyle/>
        <a:p>
          <a:r>
            <a:rPr lang="en-GB" dirty="0">
              <a:hlinkClick xmlns:r="http://schemas.openxmlformats.org/officeDocument/2006/relationships" r:id="rId6" action="ppaction://hlinksldjump"/>
            </a:rPr>
            <a:t>The Revision Schemes of Work</a:t>
          </a:r>
          <a:endParaRPr lang="en-US" dirty="0"/>
        </a:p>
      </dgm:t>
    </dgm:pt>
    <dgm:pt modelId="{2EC9EBC6-70EE-4A92-867E-F07FEFA2DD6A}" type="parTrans" cxnId="{F38F3075-CBF6-48D2-B14C-18BE56360775}">
      <dgm:prSet/>
      <dgm:spPr/>
      <dgm:t>
        <a:bodyPr/>
        <a:lstStyle/>
        <a:p>
          <a:endParaRPr lang="en-US"/>
        </a:p>
      </dgm:t>
    </dgm:pt>
    <dgm:pt modelId="{F976D380-937A-46FE-88EE-930925F6A3A5}" type="sibTrans" cxnId="{F38F3075-CBF6-48D2-B14C-18BE56360775}">
      <dgm:prSet/>
      <dgm:spPr/>
      <dgm:t>
        <a:bodyPr/>
        <a:lstStyle/>
        <a:p>
          <a:endParaRPr lang="en-US"/>
        </a:p>
      </dgm:t>
    </dgm:pt>
    <dgm:pt modelId="{BA5ACB01-B911-4672-8E7F-F7FDEC0B6219}" type="pres">
      <dgm:prSet presAssocID="{BF6C6A82-76B1-4CBF-83DB-D9AD51BCE54F}" presName="root" presStyleCnt="0">
        <dgm:presLayoutVars>
          <dgm:dir/>
          <dgm:resizeHandles val="exact"/>
        </dgm:presLayoutVars>
      </dgm:prSet>
      <dgm:spPr/>
    </dgm:pt>
    <dgm:pt modelId="{70E2E166-93B7-4DFB-B34F-2B25513B567C}" type="pres">
      <dgm:prSet presAssocID="{38D2DFE1-1FCE-40A3-8B06-5F742CA0057F}" presName="compNode" presStyleCnt="0"/>
      <dgm:spPr/>
    </dgm:pt>
    <dgm:pt modelId="{32AEE20D-69A9-48AD-828C-27FB947AD2A5}" type="pres">
      <dgm:prSet presAssocID="{38D2DFE1-1FCE-40A3-8B06-5F742CA0057F}" presName="bgRect" presStyleLbl="bgShp" presStyleIdx="0" presStyleCnt="6"/>
      <dgm:spPr/>
    </dgm:pt>
    <dgm:pt modelId="{4CF32B0F-E9EC-4E35-AE41-0E46FAB98BF1}" type="pres">
      <dgm:prSet presAssocID="{38D2DFE1-1FCE-40A3-8B06-5F742CA0057F}" presName="iconRect" presStyleLbl="node1" presStyleIdx="0"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2D3DEE9B-17AA-4D82-921B-843F6BA11334}" type="pres">
      <dgm:prSet presAssocID="{38D2DFE1-1FCE-40A3-8B06-5F742CA0057F}" presName="spaceRect" presStyleCnt="0"/>
      <dgm:spPr/>
    </dgm:pt>
    <dgm:pt modelId="{D423BD9B-3EAF-420B-A6E8-DD84BB38112F}" type="pres">
      <dgm:prSet presAssocID="{38D2DFE1-1FCE-40A3-8B06-5F742CA0057F}" presName="parTx" presStyleLbl="revTx" presStyleIdx="0" presStyleCnt="6">
        <dgm:presLayoutVars>
          <dgm:chMax val="0"/>
          <dgm:chPref val="0"/>
        </dgm:presLayoutVars>
      </dgm:prSet>
      <dgm:spPr/>
    </dgm:pt>
    <dgm:pt modelId="{BF734FB1-F44E-475F-8523-620DACE68476}" type="pres">
      <dgm:prSet presAssocID="{6C258E07-4A44-4A25-89F4-DC87DA4C7CCF}" presName="sibTrans" presStyleCnt="0"/>
      <dgm:spPr/>
    </dgm:pt>
    <dgm:pt modelId="{2BEEEC0D-BD8F-415F-95F8-0720E53CEB91}" type="pres">
      <dgm:prSet presAssocID="{8D3E8D92-9FFC-400C-81FB-B7A5329072C7}" presName="compNode" presStyleCnt="0"/>
      <dgm:spPr/>
    </dgm:pt>
    <dgm:pt modelId="{CC15CBC3-537A-4E8E-962F-F19266FF708F}" type="pres">
      <dgm:prSet presAssocID="{8D3E8D92-9FFC-400C-81FB-B7A5329072C7}" presName="bgRect" presStyleLbl="bgShp" presStyleIdx="1" presStyleCnt="6"/>
      <dgm:spPr/>
    </dgm:pt>
    <dgm:pt modelId="{5517F31D-A45E-4CBD-8CDB-018E710D50DA}" type="pres">
      <dgm:prSet presAssocID="{8D3E8D92-9FFC-400C-81FB-B7A5329072C7}" presName="iconRect" presStyleLbl="node1" presStyleIdx="1"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350312B4-B050-4E67-A9D6-92AA847FA36A}" type="pres">
      <dgm:prSet presAssocID="{8D3E8D92-9FFC-400C-81FB-B7A5329072C7}" presName="spaceRect" presStyleCnt="0"/>
      <dgm:spPr/>
    </dgm:pt>
    <dgm:pt modelId="{B97E6793-2A6D-4F44-A03D-ECB85BA9A611}" type="pres">
      <dgm:prSet presAssocID="{8D3E8D92-9FFC-400C-81FB-B7A5329072C7}" presName="parTx" presStyleLbl="revTx" presStyleIdx="1" presStyleCnt="6">
        <dgm:presLayoutVars>
          <dgm:chMax val="0"/>
          <dgm:chPref val="0"/>
        </dgm:presLayoutVars>
      </dgm:prSet>
      <dgm:spPr/>
    </dgm:pt>
    <dgm:pt modelId="{3D24915E-5199-418C-A404-7E3E78770BAF}" type="pres">
      <dgm:prSet presAssocID="{1490F1E1-B3B1-45D3-8273-20CBB3CEE363}" presName="sibTrans" presStyleCnt="0"/>
      <dgm:spPr/>
    </dgm:pt>
    <dgm:pt modelId="{5610F3DB-1877-441A-A2D0-73C51935542C}" type="pres">
      <dgm:prSet presAssocID="{72B79918-3D2A-4228-B0A9-96B3F05DD06E}" presName="compNode" presStyleCnt="0"/>
      <dgm:spPr/>
    </dgm:pt>
    <dgm:pt modelId="{A304E2C2-312E-4F90-9637-FCCF983D1AD5}" type="pres">
      <dgm:prSet presAssocID="{72B79918-3D2A-4228-B0A9-96B3F05DD06E}" presName="bgRect" presStyleLbl="bgShp" presStyleIdx="2" presStyleCnt="6"/>
      <dgm:spPr/>
    </dgm:pt>
    <dgm:pt modelId="{FE2826B7-556A-4DCF-9DAC-BDC46175E863}" type="pres">
      <dgm:prSet presAssocID="{72B79918-3D2A-4228-B0A9-96B3F05DD06E}" presName="iconRect" presStyleLbl="node1" presStyleIdx="2"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A1D975C7-06E0-4113-8EB3-D09889F462BF}" type="pres">
      <dgm:prSet presAssocID="{72B79918-3D2A-4228-B0A9-96B3F05DD06E}" presName="spaceRect" presStyleCnt="0"/>
      <dgm:spPr/>
    </dgm:pt>
    <dgm:pt modelId="{5CA776FE-3C80-4C7D-B335-FEEE7D294C62}" type="pres">
      <dgm:prSet presAssocID="{72B79918-3D2A-4228-B0A9-96B3F05DD06E}" presName="parTx" presStyleLbl="revTx" presStyleIdx="2" presStyleCnt="6">
        <dgm:presLayoutVars>
          <dgm:chMax val="0"/>
          <dgm:chPref val="0"/>
        </dgm:presLayoutVars>
      </dgm:prSet>
      <dgm:spPr/>
    </dgm:pt>
    <dgm:pt modelId="{1834C6EB-2101-4B07-A23E-B909C2D3E40E}" type="pres">
      <dgm:prSet presAssocID="{D4F9D247-718E-4A01-9A95-57AEE365D784}" presName="sibTrans" presStyleCnt="0"/>
      <dgm:spPr/>
    </dgm:pt>
    <dgm:pt modelId="{66336601-7749-4086-8A5B-88AD18B79B98}" type="pres">
      <dgm:prSet presAssocID="{05B0319C-4EE6-4247-8229-224F5E23DD5F}" presName="compNode" presStyleCnt="0"/>
      <dgm:spPr/>
    </dgm:pt>
    <dgm:pt modelId="{B012845C-BBE9-4D09-A6E8-8B4310BB5533}" type="pres">
      <dgm:prSet presAssocID="{05B0319C-4EE6-4247-8229-224F5E23DD5F}" presName="bgRect" presStyleLbl="bgShp" presStyleIdx="3" presStyleCnt="6"/>
      <dgm:spPr/>
    </dgm:pt>
    <dgm:pt modelId="{31A6FA07-8C0A-4960-84FB-35736C548983}" type="pres">
      <dgm:prSet presAssocID="{05B0319C-4EE6-4247-8229-224F5E23DD5F}" presName="iconRect" presStyleLbl="node1" presStyleIdx="3"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mall paint brush"/>
        </a:ext>
      </dgm:extLst>
    </dgm:pt>
    <dgm:pt modelId="{1FB27002-1CDF-4E6C-AB61-CB845BA07899}" type="pres">
      <dgm:prSet presAssocID="{05B0319C-4EE6-4247-8229-224F5E23DD5F}" presName="spaceRect" presStyleCnt="0"/>
      <dgm:spPr/>
    </dgm:pt>
    <dgm:pt modelId="{2ABEF403-1E92-45C8-9EC6-48D4EA5D87BB}" type="pres">
      <dgm:prSet presAssocID="{05B0319C-4EE6-4247-8229-224F5E23DD5F}" presName="parTx" presStyleLbl="revTx" presStyleIdx="3" presStyleCnt="6">
        <dgm:presLayoutVars>
          <dgm:chMax val="0"/>
          <dgm:chPref val="0"/>
        </dgm:presLayoutVars>
      </dgm:prSet>
      <dgm:spPr/>
    </dgm:pt>
    <dgm:pt modelId="{133F70BE-9437-4140-974B-B89C02EA3B87}" type="pres">
      <dgm:prSet presAssocID="{3D8135C9-EE36-4F20-906B-2700A07C2515}" presName="sibTrans" presStyleCnt="0"/>
      <dgm:spPr/>
    </dgm:pt>
    <dgm:pt modelId="{B8C7A09D-50C2-4ACE-A048-22F217F10C50}" type="pres">
      <dgm:prSet presAssocID="{365BE2E1-EB02-4E9E-9C32-0C8A7CA0EC43}" presName="compNode" presStyleCnt="0"/>
      <dgm:spPr/>
    </dgm:pt>
    <dgm:pt modelId="{3F89941C-B806-4A80-A88E-277C0691713A}" type="pres">
      <dgm:prSet presAssocID="{365BE2E1-EB02-4E9E-9C32-0C8A7CA0EC43}" presName="bgRect" presStyleLbl="bgShp" presStyleIdx="4" presStyleCnt="6"/>
      <dgm:spPr/>
    </dgm:pt>
    <dgm:pt modelId="{16FC4F69-BDD1-46EF-A3FD-DA7F925DB198}" type="pres">
      <dgm:prSet presAssocID="{365BE2E1-EB02-4E9E-9C32-0C8A7CA0EC43}" presName="iconRect" presStyleLbl="node1" presStyleIdx="4" presStyleCnt="6"/>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Maze"/>
        </a:ext>
      </dgm:extLst>
    </dgm:pt>
    <dgm:pt modelId="{4696E27F-292C-4749-9843-6DD2C381890C}" type="pres">
      <dgm:prSet presAssocID="{365BE2E1-EB02-4E9E-9C32-0C8A7CA0EC43}" presName="spaceRect" presStyleCnt="0"/>
      <dgm:spPr/>
    </dgm:pt>
    <dgm:pt modelId="{5D4E9970-F17B-4630-8F99-43A276210E4D}" type="pres">
      <dgm:prSet presAssocID="{365BE2E1-EB02-4E9E-9C32-0C8A7CA0EC43}" presName="parTx" presStyleLbl="revTx" presStyleIdx="4" presStyleCnt="6">
        <dgm:presLayoutVars>
          <dgm:chMax val="0"/>
          <dgm:chPref val="0"/>
        </dgm:presLayoutVars>
      </dgm:prSet>
      <dgm:spPr/>
    </dgm:pt>
    <dgm:pt modelId="{A274DE7C-53AE-4E4F-BABA-DE68D9829E5A}" type="pres">
      <dgm:prSet presAssocID="{EBE120EB-9A8B-400F-96A7-3EA00325D493}" presName="sibTrans" presStyleCnt="0"/>
      <dgm:spPr/>
    </dgm:pt>
    <dgm:pt modelId="{8DFDD13B-BBF7-45C6-A946-001EE24AAFA1}" type="pres">
      <dgm:prSet presAssocID="{4E4D202C-9A4D-415B-B8AA-984128AC18F6}" presName="compNode" presStyleCnt="0"/>
      <dgm:spPr/>
    </dgm:pt>
    <dgm:pt modelId="{E40A7A75-7A84-4148-A092-CB63CCC97677}" type="pres">
      <dgm:prSet presAssocID="{4E4D202C-9A4D-415B-B8AA-984128AC18F6}" presName="bgRect" presStyleLbl="bgShp" presStyleIdx="5" presStyleCnt="6"/>
      <dgm:spPr/>
    </dgm:pt>
    <dgm:pt modelId="{E8005C5E-238E-4F5D-BBAD-9BB855353901}" type="pres">
      <dgm:prSet presAssocID="{4E4D202C-9A4D-415B-B8AA-984128AC18F6}" presName="iconRect" presStyleLbl="node1" presStyleIdx="5" presStyleCnt="6"/>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dgm:spPr>
      <dgm:extLst>
        <a:ext uri="{E40237B7-FDA0-4F09-8148-C483321AD2D9}">
          <dgm14:cNvPr xmlns:dgm14="http://schemas.microsoft.com/office/drawing/2010/diagram" id="0" name="" descr="Receiver"/>
        </a:ext>
      </dgm:extLst>
    </dgm:pt>
    <dgm:pt modelId="{C149D840-6790-4904-96EF-922B83047932}" type="pres">
      <dgm:prSet presAssocID="{4E4D202C-9A4D-415B-B8AA-984128AC18F6}" presName="spaceRect" presStyleCnt="0"/>
      <dgm:spPr/>
    </dgm:pt>
    <dgm:pt modelId="{EE885C9D-8123-4A03-BA92-591B912484F3}" type="pres">
      <dgm:prSet presAssocID="{4E4D202C-9A4D-415B-B8AA-984128AC18F6}" presName="parTx" presStyleLbl="revTx" presStyleIdx="5" presStyleCnt="6">
        <dgm:presLayoutVars>
          <dgm:chMax val="0"/>
          <dgm:chPref val="0"/>
        </dgm:presLayoutVars>
      </dgm:prSet>
      <dgm:spPr/>
    </dgm:pt>
  </dgm:ptLst>
  <dgm:cxnLst>
    <dgm:cxn modelId="{B88A7205-E362-422C-BD38-3308F2523506}" srcId="{BF6C6A82-76B1-4CBF-83DB-D9AD51BCE54F}" destId="{05B0319C-4EE6-4247-8229-224F5E23DD5F}" srcOrd="3" destOrd="0" parTransId="{5CB5294C-93C5-4590-B3A7-0A3CE5BC601B}" sibTransId="{3D8135C9-EE36-4F20-906B-2700A07C2515}"/>
    <dgm:cxn modelId="{2B48EA25-1578-48C5-9784-10B685B45FA9}" type="presOf" srcId="{365BE2E1-EB02-4E9E-9C32-0C8A7CA0EC43}" destId="{5D4E9970-F17B-4630-8F99-43A276210E4D}" srcOrd="0" destOrd="0" presId="urn:microsoft.com/office/officeart/2018/2/layout/IconVerticalSolidList"/>
    <dgm:cxn modelId="{A4FB8539-BBAA-48EB-9BED-3317A04BB6AE}" type="presOf" srcId="{8D3E8D92-9FFC-400C-81FB-B7A5329072C7}" destId="{B97E6793-2A6D-4F44-A03D-ECB85BA9A611}" srcOrd="0" destOrd="0" presId="urn:microsoft.com/office/officeart/2018/2/layout/IconVerticalSolidList"/>
    <dgm:cxn modelId="{1EB3853B-504F-43BA-8BEE-8EED61E22B6D}" srcId="{BF6C6A82-76B1-4CBF-83DB-D9AD51BCE54F}" destId="{8D3E8D92-9FFC-400C-81FB-B7A5329072C7}" srcOrd="1" destOrd="0" parTransId="{4E25D18C-6414-4544-85F9-22D2CBD4B10C}" sibTransId="{1490F1E1-B3B1-45D3-8273-20CBB3CEE363}"/>
    <dgm:cxn modelId="{5108333D-BEBC-4351-A46C-A4513679CEA1}" srcId="{BF6C6A82-76B1-4CBF-83DB-D9AD51BCE54F}" destId="{38D2DFE1-1FCE-40A3-8B06-5F742CA0057F}" srcOrd="0" destOrd="0" parTransId="{569553B9-031D-4BA0-9A16-8AD606F0A19C}" sibTransId="{6C258E07-4A44-4A25-89F4-DC87DA4C7CCF}"/>
    <dgm:cxn modelId="{CA42BE46-F318-4BC6-857B-155F4FACE957}" srcId="{BF6C6A82-76B1-4CBF-83DB-D9AD51BCE54F}" destId="{72B79918-3D2A-4228-B0A9-96B3F05DD06E}" srcOrd="2" destOrd="0" parTransId="{B254CE59-8526-48B5-AF73-FBBD56D080AF}" sibTransId="{D4F9D247-718E-4A01-9A95-57AEE365D784}"/>
    <dgm:cxn modelId="{F38F3075-CBF6-48D2-B14C-18BE56360775}" srcId="{BF6C6A82-76B1-4CBF-83DB-D9AD51BCE54F}" destId="{4E4D202C-9A4D-415B-B8AA-984128AC18F6}" srcOrd="5" destOrd="0" parTransId="{2EC9EBC6-70EE-4A92-867E-F07FEFA2DD6A}" sibTransId="{F976D380-937A-46FE-88EE-930925F6A3A5}"/>
    <dgm:cxn modelId="{A21E737E-2F43-4694-A50E-3D6CF0CC0B62}" srcId="{BF6C6A82-76B1-4CBF-83DB-D9AD51BCE54F}" destId="{365BE2E1-EB02-4E9E-9C32-0C8A7CA0EC43}" srcOrd="4" destOrd="0" parTransId="{4A0E6739-8904-45B4-9C74-2AC353865DF1}" sibTransId="{EBE120EB-9A8B-400F-96A7-3EA00325D493}"/>
    <dgm:cxn modelId="{248EC491-0301-46CA-A1B3-E9E27DCAB9FF}" type="presOf" srcId="{72B79918-3D2A-4228-B0A9-96B3F05DD06E}" destId="{5CA776FE-3C80-4C7D-B335-FEEE7D294C62}" srcOrd="0" destOrd="0" presId="urn:microsoft.com/office/officeart/2018/2/layout/IconVerticalSolidList"/>
    <dgm:cxn modelId="{696C61A7-E3D2-42EF-BEC2-4C6049A304BD}" type="presOf" srcId="{05B0319C-4EE6-4247-8229-224F5E23DD5F}" destId="{2ABEF403-1E92-45C8-9EC6-48D4EA5D87BB}" srcOrd="0" destOrd="0" presId="urn:microsoft.com/office/officeart/2018/2/layout/IconVerticalSolidList"/>
    <dgm:cxn modelId="{E1A808BB-D4A0-4747-8E8B-DC09E99251D6}" type="presOf" srcId="{38D2DFE1-1FCE-40A3-8B06-5F742CA0057F}" destId="{D423BD9B-3EAF-420B-A6E8-DD84BB38112F}" srcOrd="0" destOrd="0" presId="urn:microsoft.com/office/officeart/2018/2/layout/IconVerticalSolidList"/>
    <dgm:cxn modelId="{14B2ACC8-FFA1-412B-A1DF-412C4EEFA58F}" type="presOf" srcId="{BF6C6A82-76B1-4CBF-83DB-D9AD51BCE54F}" destId="{BA5ACB01-B911-4672-8E7F-F7FDEC0B6219}" srcOrd="0" destOrd="0" presId="urn:microsoft.com/office/officeart/2018/2/layout/IconVerticalSolidList"/>
    <dgm:cxn modelId="{2B80D1FA-8C16-4723-8CD1-D68E9879CC23}" type="presOf" srcId="{4E4D202C-9A4D-415B-B8AA-984128AC18F6}" destId="{EE885C9D-8123-4A03-BA92-591B912484F3}" srcOrd="0" destOrd="0" presId="urn:microsoft.com/office/officeart/2018/2/layout/IconVerticalSolidList"/>
    <dgm:cxn modelId="{2DB61B65-99D9-48B0-9AD6-A2E24E08CA05}" type="presParOf" srcId="{BA5ACB01-B911-4672-8E7F-F7FDEC0B6219}" destId="{70E2E166-93B7-4DFB-B34F-2B25513B567C}" srcOrd="0" destOrd="0" presId="urn:microsoft.com/office/officeart/2018/2/layout/IconVerticalSolidList"/>
    <dgm:cxn modelId="{0241A45D-BC69-4833-AEEF-EFDD58D5D7BD}" type="presParOf" srcId="{70E2E166-93B7-4DFB-B34F-2B25513B567C}" destId="{32AEE20D-69A9-48AD-828C-27FB947AD2A5}" srcOrd="0" destOrd="0" presId="urn:microsoft.com/office/officeart/2018/2/layout/IconVerticalSolidList"/>
    <dgm:cxn modelId="{3F3B0EF4-3150-4B1C-B910-90E3F5AE5DFF}" type="presParOf" srcId="{70E2E166-93B7-4DFB-B34F-2B25513B567C}" destId="{4CF32B0F-E9EC-4E35-AE41-0E46FAB98BF1}" srcOrd="1" destOrd="0" presId="urn:microsoft.com/office/officeart/2018/2/layout/IconVerticalSolidList"/>
    <dgm:cxn modelId="{2ED84A04-E10B-45F3-9D85-933CF7D0358C}" type="presParOf" srcId="{70E2E166-93B7-4DFB-B34F-2B25513B567C}" destId="{2D3DEE9B-17AA-4D82-921B-843F6BA11334}" srcOrd="2" destOrd="0" presId="urn:microsoft.com/office/officeart/2018/2/layout/IconVerticalSolidList"/>
    <dgm:cxn modelId="{292C8EA2-81D9-42AA-9024-6F0E4E75846B}" type="presParOf" srcId="{70E2E166-93B7-4DFB-B34F-2B25513B567C}" destId="{D423BD9B-3EAF-420B-A6E8-DD84BB38112F}" srcOrd="3" destOrd="0" presId="urn:microsoft.com/office/officeart/2018/2/layout/IconVerticalSolidList"/>
    <dgm:cxn modelId="{11408FB5-0F33-4B18-AC05-0FCFC07909CB}" type="presParOf" srcId="{BA5ACB01-B911-4672-8E7F-F7FDEC0B6219}" destId="{BF734FB1-F44E-475F-8523-620DACE68476}" srcOrd="1" destOrd="0" presId="urn:microsoft.com/office/officeart/2018/2/layout/IconVerticalSolidList"/>
    <dgm:cxn modelId="{CEF8968F-FB18-4F39-9751-1AB8F640DDBD}" type="presParOf" srcId="{BA5ACB01-B911-4672-8E7F-F7FDEC0B6219}" destId="{2BEEEC0D-BD8F-415F-95F8-0720E53CEB91}" srcOrd="2" destOrd="0" presId="urn:microsoft.com/office/officeart/2018/2/layout/IconVerticalSolidList"/>
    <dgm:cxn modelId="{EF018B3A-647C-46ED-8CFB-7867CB41732A}" type="presParOf" srcId="{2BEEEC0D-BD8F-415F-95F8-0720E53CEB91}" destId="{CC15CBC3-537A-4E8E-962F-F19266FF708F}" srcOrd="0" destOrd="0" presId="urn:microsoft.com/office/officeart/2018/2/layout/IconVerticalSolidList"/>
    <dgm:cxn modelId="{30CD200B-3726-4A65-89AC-9BD9CB99F77F}" type="presParOf" srcId="{2BEEEC0D-BD8F-415F-95F8-0720E53CEB91}" destId="{5517F31D-A45E-4CBD-8CDB-018E710D50DA}" srcOrd="1" destOrd="0" presId="urn:microsoft.com/office/officeart/2018/2/layout/IconVerticalSolidList"/>
    <dgm:cxn modelId="{B5C1A969-19D8-4F84-BCBF-1999E5ECFBC1}" type="presParOf" srcId="{2BEEEC0D-BD8F-415F-95F8-0720E53CEB91}" destId="{350312B4-B050-4E67-A9D6-92AA847FA36A}" srcOrd="2" destOrd="0" presId="urn:microsoft.com/office/officeart/2018/2/layout/IconVerticalSolidList"/>
    <dgm:cxn modelId="{5B979F56-FE86-4FD3-9E8A-3FC9C6B0C6DC}" type="presParOf" srcId="{2BEEEC0D-BD8F-415F-95F8-0720E53CEB91}" destId="{B97E6793-2A6D-4F44-A03D-ECB85BA9A611}" srcOrd="3" destOrd="0" presId="urn:microsoft.com/office/officeart/2018/2/layout/IconVerticalSolidList"/>
    <dgm:cxn modelId="{61098956-72E1-44D1-A51E-745238D39B80}" type="presParOf" srcId="{BA5ACB01-B911-4672-8E7F-F7FDEC0B6219}" destId="{3D24915E-5199-418C-A404-7E3E78770BAF}" srcOrd="3" destOrd="0" presId="urn:microsoft.com/office/officeart/2018/2/layout/IconVerticalSolidList"/>
    <dgm:cxn modelId="{964C5592-041D-4D3C-B2A0-AC51984629CC}" type="presParOf" srcId="{BA5ACB01-B911-4672-8E7F-F7FDEC0B6219}" destId="{5610F3DB-1877-441A-A2D0-73C51935542C}" srcOrd="4" destOrd="0" presId="urn:microsoft.com/office/officeart/2018/2/layout/IconVerticalSolidList"/>
    <dgm:cxn modelId="{9CAF4088-50AA-4C20-8BC6-6FEF27959470}" type="presParOf" srcId="{5610F3DB-1877-441A-A2D0-73C51935542C}" destId="{A304E2C2-312E-4F90-9637-FCCF983D1AD5}" srcOrd="0" destOrd="0" presId="urn:microsoft.com/office/officeart/2018/2/layout/IconVerticalSolidList"/>
    <dgm:cxn modelId="{5EB7259A-F063-4525-99B8-DEA4613C53BB}" type="presParOf" srcId="{5610F3DB-1877-441A-A2D0-73C51935542C}" destId="{FE2826B7-556A-4DCF-9DAC-BDC46175E863}" srcOrd="1" destOrd="0" presId="urn:microsoft.com/office/officeart/2018/2/layout/IconVerticalSolidList"/>
    <dgm:cxn modelId="{2479A0FB-598A-421F-BE24-FF6E26B197FC}" type="presParOf" srcId="{5610F3DB-1877-441A-A2D0-73C51935542C}" destId="{A1D975C7-06E0-4113-8EB3-D09889F462BF}" srcOrd="2" destOrd="0" presId="urn:microsoft.com/office/officeart/2018/2/layout/IconVerticalSolidList"/>
    <dgm:cxn modelId="{C8B763EB-C707-45C1-A73C-0C01510CC286}" type="presParOf" srcId="{5610F3DB-1877-441A-A2D0-73C51935542C}" destId="{5CA776FE-3C80-4C7D-B335-FEEE7D294C62}" srcOrd="3" destOrd="0" presId="urn:microsoft.com/office/officeart/2018/2/layout/IconVerticalSolidList"/>
    <dgm:cxn modelId="{D6184556-43B4-4878-8455-2C3F30457328}" type="presParOf" srcId="{BA5ACB01-B911-4672-8E7F-F7FDEC0B6219}" destId="{1834C6EB-2101-4B07-A23E-B909C2D3E40E}" srcOrd="5" destOrd="0" presId="urn:microsoft.com/office/officeart/2018/2/layout/IconVerticalSolidList"/>
    <dgm:cxn modelId="{FEB6ADF5-4808-4C03-952F-2E3A45BC1B77}" type="presParOf" srcId="{BA5ACB01-B911-4672-8E7F-F7FDEC0B6219}" destId="{66336601-7749-4086-8A5B-88AD18B79B98}" srcOrd="6" destOrd="0" presId="urn:microsoft.com/office/officeart/2018/2/layout/IconVerticalSolidList"/>
    <dgm:cxn modelId="{FDAF3BA3-6665-4FC5-9C92-76D48F4F7837}" type="presParOf" srcId="{66336601-7749-4086-8A5B-88AD18B79B98}" destId="{B012845C-BBE9-4D09-A6E8-8B4310BB5533}" srcOrd="0" destOrd="0" presId="urn:microsoft.com/office/officeart/2018/2/layout/IconVerticalSolidList"/>
    <dgm:cxn modelId="{4E79B47D-127C-4AF2-B53F-51036A6891C6}" type="presParOf" srcId="{66336601-7749-4086-8A5B-88AD18B79B98}" destId="{31A6FA07-8C0A-4960-84FB-35736C548983}" srcOrd="1" destOrd="0" presId="urn:microsoft.com/office/officeart/2018/2/layout/IconVerticalSolidList"/>
    <dgm:cxn modelId="{5367EC48-7D5D-4307-8EA3-C175018E65D3}" type="presParOf" srcId="{66336601-7749-4086-8A5B-88AD18B79B98}" destId="{1FB27002-1CDF-4E6C-AB61-CB845BA07899}" srcOrd="2" destOrd="0" presId="urn:microsoft.com/office/officeart/2018/2/layout/IconVerticalSolidList"/>
    <dgm:cxn modelId="{3F4CA854-0237-4E64-86F9-5AE15C9C3485}" type="presParOf" srcId="{66336601-7749-4086-8A5B-88AD18B79B98}" destId="{2ABEF403-1E92-45C8-9EC6-48D4EA5D87BB}" srcOrd="3" destOrd="0" presId="urn:microsoft.com/office/officeart/2018/2/layout/IconVerticalSolidList"/>
    <dgm:cxn modelId="{2F313718-49C4-4D72-AEAB-2ACA25186004}" type="presParOf" srcId="{BA5ACB01-B911-4672-8E7F-F7FDEC0B6219}" destId="{133F70BE-9437-4140-974B-B89C02EA3B87}" srcOrd="7" destOrd="0" presId="urn:microsoft.com/office/officeart/2018/2/layout/IconVerticalSolidList"/>
    <dgm:cxn modelId="{84B273CC-39F3-4C09-BE4B-0E828592A4E7}" type="presParOf" srcId="{BA5ACB01-B911-4672-8E7F-F7FDEC0B6219}" destId="{B8C7A09D-50C2-4ACE-A048-22F217F10C50}" srcOrd="8" destOrd="0" presId="urn:microsoft.com/office/officeart/2018/2/layout/IconVerticalSolidList"/>
    <dgm:cxn modelId="{4ACEAA7E-2441-4641-9583-348C7A4FF8D8}" type="presParOf" srcId="{B8C7A09D-50C2-4ACE-A048-22F217F10C50}" destId="{3F89941C-B806-4A80-A88E-277C0691713A}" srcOrd="0" destOrd="0" presId="urn:microsoft.com/office/officeart/2018/2/layout/IconVerticalSolidList"/>
    <dgm:cxn modelId="{7A831ADD-19DE-4FB8-948B-DAC324D065EF}" type="presParOf" srcId="{B8C7A09D-50C2-4ACE-A048-22F217F10C50}" destId="{16FC4F69-BDD1-46EF-A3FD-DA7F925DB198}" srcOrd="1" destOrd="0" presId="urn:microsoft.com/office/officeart/2018/2/layout/IconVerticalSolidList"/>
    <dgm:cxn modelId="{214B64CB-4C11-4939-AA44-2105C66695F9}" type="presParOf" srcId="{B8C7A09D-50C2-4ACE-A048-22F217F10C50}" destId="{4696E27F-292C-4749-9843-6DD2C381890C}" srcOrd="2" destOrd="0" presId="urn:microsoft.com/office/officeart/2018/2/layout/IconVerticalSolidList"/>
    <dgm:cxn modelId="{9064D563-16CF-4EA7-A614-0AEB64E0E909}" type="presParOf" srcId="{B8C7A09D-50C2-4ACE-A048-22F217F10C50}" destId="{5D4E9970-F17B-4630-8F99-43A276210E4D}" srcOrd="3" destOrd="0" presId="urn:microsoft.com/office/officeart/2018/2/layout/IconVerticalSolidList"/>
    <dgm:cxn modelId="{FA72BEAA-6395-4C15-BBA7-A459ECE27608}" type="presParOf" srcId="{BA5ACB01-B911-4672-8E7F-F7FDEC0B6219}" destId="{A274DE7C-53AE-4E4F-BABA-DE68D9829E5A}" srcOrd="9" destOrd="0" presId="urn:microsoft.com/office/officeart/2018/2/layout/IconVerticalSolidList"/>
    <dgm:cxn modelId="{AF826C4B-9DD0-44E0-AAE7-DD33F6F5B4C2}" type="presParOf" srcId="{BA5ACB01-B911-4672-8E7F-F7FDEC0B6219}" destId="{8DFDD13B-BBF7-45C6-A946-001EE24AAFA1}" srcOrd="10" destOrd="0" presId="urn:microsoft.com/office/officeart/2018/2/layout/IconVerticalSolidList"/>
    <dgm:cxn modelId="{AEBC6EFE-3355-4414-94F0-FEB33D8EDA99}" type="presParOf" srcId="{8DFDD13B-BBF7-45C6-A946-001EE24AAFA1}" destId="{E40A7A75-7A84-4148-A092-CB63CCC97677}" srcOrd="0" destOrd="0" presId="urn:microsoft.com/office/officeart/2018/2/layout/IconVerticalSolidList"/>
    <dgm:cxn modelId="{BB85D12A-D29C-484F-ACF9-F0061DC172F4}" type="presParOf" srcId="{8DFDD13B-BBF7-45C6-A946-001EE24AAFA1}" destId="{E8005C5E-238E-4F5D-BBAD-9BB855353901}" srcOrd="1" destOrd="0" presId="urn:microsoft.com/office/officeart/2018/2/layout/IconVerticalSolidList"/>
    <dgm:cxn modelId="{60C252D4-FAC6-4A4F-B64E-93EF518E7CCB}" type="presParOf" srcId="{8DFDD13B-BBF7-45C6-A946-001EE24AAFA1}" destId="{C149D840-6790-4904-96EF-922B83047932}" srcOrd="2" destOrd="0" presId="urn:microsoft.com/office/officeart/2018/2/layout/IconVerticalSolidList"/>
    <dgm:cxn modelId="{27D71E96-8FE0-42A3-B02B-E2F93DD6F4CF}" type="presParOf" srcId="{8DFDD13B-BBF7-45C6-A946-001EE24AAFA1}" destId="{EE885C9D-8123-4A03-BA92-591B912484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BF6BDC-D2D2-4F58-B3E1-61E03EA6505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4382691-D9F5-4806-BE59-32BDB49A07ED}">
      <dgm:prSet/>
      <dgm:spPr/>
      <dgm:t>
        <a:bodyPr/>
        <a:lstStyle/>
        <a:p>
          <a:r>
            <a:rPr lang="en-GB"/>
            <a:t>You can find poorly answered questions, the data on these, and sample student explanations for any quiz on Diagnostic Questions.</a:t>
          </a:r>
          <a:endParaRPr lang="en-US"/>
        </a:p>
      </dgm:t>
    </dgm:pt>
    <dgm:pt modelId="{07C1B64D-8081-4F9B-B64A-F3C3D598BEF4}" type="parTrans" cxnId="{B85B81BC-0030-4B52-A95A-372F383C142D}">
      <dgm:prSet/>
      <dgm:spPr/>
      <dgm:t>
        <a:bodyPr/>
        <a:lstStyle/>
        <a:p>
          <a:endParaRPr lang="en-US"/>
        </a:p>
      </dgm:t>
    </dgm:pt>
    <dgm:pt modelId="{66734AB4-5983-4640-BDD9-785749BF3933}" type="sibTrans" cxnId="{B85B81BC-0030-4B52-A95A-372F383C142D}">
      <dgm:prSet/>
      <dgm:spPr/>
      <dgm:t>
        <a:bodyPr/>
        <a:lstStyle/>
        <a:p>
          <a:endParaRPr lang="en-US"/>
        </a:p>
      </dgm:t>
    </dgm:pt>
    <dgm:pt modelId="{5C03E6BA-5214-4350-8762-D50DEBE998DA}">
      <dgm:prSet/>
      <dgm:spPr/>
      <dgm:t>
        <a:bodyPr/>
        <a:lstStyle/>
        <a:p>
          <a:r>
            <a:rPr lang="en-GB"/>
            <a:t>Just follow the steps in the next slides</a:t>
          </a:r>
          <a:endParaRPr lang="en-US"/>
        </a:p>
      </dgm:t>
    </dgm:pt>
    <dgm:pt modelId="{741E24F2-AAAF-4A79-9900-FFE41AE98B28}" type="parTrans" cxnId="{D6CCAD3B-991A-4DB2-9B97-32E6FB1282A1}">
      <dgm:prSet/>
      <dgm:spPr/>
      <dgm:t>
        <a:bodyPr/>
        <a:lstStyle/>
        <a:p>
          <a:endParaRPr lang="en-US"/>
        </a:p>
      </dgm:t>
    </dgm:pt>
    <dgm:pt modelId="{FD7A6A3B-87EF-45C0-B763-F6F462359F4C}" type="sibTrans" cxnId="{D6CCAD3B-991A-4DB2-9B97-32E6FB1282A1}">
      <dgm:prSet/>
      <dgm:spPr/>
      <dgm:t>
        <a:bodyPr/>
        <a:lstStyle/>
        <a:p>
          <a:endParaRPr lang="en-US"/>
        </a:p>
      </dgm:t>
    </dgm:pt>
    <dgm:pt modelId="{35726945-C624-4E45-B412-79394B2CD18B}" type="pres">
      <dgm:prSet presAssocID="{28BF6BDC-D2D2-4F58-B3E1-61E03EA6505D}" presName="root" presStyleCnt="0">
        <dgm:presLayoutVars>
          <dgm:dir/>
          <dgm:resizeHandles val="exact"/>
        </dgm:presLayoutVars>
      </dgm:prSet>
      <dgm:spPr/>
    </dgm:pt>
    <dgm:pt modelId="{6F2DB553-14AC-473D-86DC-A65CD46F62C6}" type="pres">
      <dgm:prSet presAssocID="{44382691-D9F5-4806-BE59-32BDB49A07ED}" presName="compNode" presStyleCnt="0"/>
      <dgm:spPr/>
    </dgm:pt>
    <dgm:pt modelId="{731974CD-CC72-487F-8DEB-F3B91717F63F}" type="pres">
      <dgm:prSet presAssocID="{44382691-D9F5-4806-BE59-32BDB49A07ED}" presName="bgRect" presStyleLbl="bgShp" presStyleIdx="0" presStyleCnt="2"/>
      <dgm:spPr/>
    </dgm:pt>
    <dgm:pt modelId="{7A15B534-B71C-450F-AE1A-F9358CEB4237}" type="pres">
      <dgm:prSet presAssocID="{44382691-D9F5-4806-BE59-32BDB49A07E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9B46DD57-7A5A-4EED-8BBD-F5F471D3CCEA}" type="pres">
      <dgm:prSet presAssocID="{44382691-D9F5-4806-BE59-32BDB49A07ED}" presName="spaceRect" presStyleCnt="0"/>
      <dgm:spPr/>
    </dgm:pt>
    <dgm:pt modelId="{266FB716-4379-43FB-98B8-B38121FB5987}" type="pres">
      <dgm:prSet presAssocID="{44382691-D9F5-4806-BE59-32BDB49A07ED}" presName="parTx" presStyleLbl="revTx" presStyleIdx="0" presStyleCnt="2">
        <dgm:presLayoutVars>
          <dgm:chMax val="0"/>
          <dgm:chPref val="0"/>
        </dgm:presLayoutVars>
      </dgm:prSet>
      <dgm:spPr/>
    </dgm:pt>
    <dgm:pt modelId="{7B39D92F-37F8-4058-801C-3098B91D3716}" type="pres">
      <dgm:prSet presAssocID="{66734AB4-5983-4640-BDD9-785749BF3933}" presName="sibTrans" presStyleCnt="0"/>
      <dgm:spPr/>
    </dgm:pt>
    <dgm:pt modelId="{3FF79DCD-3CCC-48FA-B577-7D84D937CF34}" type="pres">
      <dgm:prSet presAssocID="{5C03E6BA-5214-4350-8762-D50DEBE998DA}" presName="compNode" presStyleCnt="0"/>
      <dgm:spPr/>
    </dgm:pt>
    <dgm:pt modelId="{8EEEA39B-3E40-490F-96E3-6C99A3F5E2D3}" type="pres">
      <dgm:prSet presAssocID="{5C03E6BA-5214-4350-8762-D50DEBE998DA}" presName="bgRect" presStyleLbl="bgShp" presStyleIdx="1" presStyleCnt="2"/>
      <dgm:spPr/>
    </dgm:pt>
    <dgm:pt modelId="{63842F15-CA41-41A8-88E9-F604D0466F54}" type="pres">
      <dgm:prSet presAssocID="{5C03E6BA-5214-4350-8762-D50DEBE998D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print"/>
        </a:ext>
      </dgm:extLst>
    </dgm:pt>
    <dgm:pt modelId="{9D137FF6-B498-4295-8EF3-9208E7380E70}" type="pres">
      <dgm:prSet presAssocID="{5C03E6BA-5214-4350-8762-D50DEBE998DA}" presName="spaceRect" presStyleCnt="0"/>
      <dgm:spPr/>
    </dgm:pt>
    <dgm:pt modelId="{B88889E5-D740-4314-8D37-A4A5D2D19C8F}" type="pres">
      <dgm:prSet presAssocID="{5C03E6BA-5214-4350-8762-D50DEBE998DA}" presName="parTx" presStyleLbl="revTx" presStyleIdx="1" presStyleCnt="2">
        <dgm:presLayoutVars>
          <dgm:chMax val="0"/>
          <dgm:chPref val="0"/>
        </dgm:presLayoutVars>
      </dgm:prSet>
      <dgm:spPr/>
    </dgm:pt>
  </dgm:ptLst>
  <dgm:cxnLst>
    <dgm:cxn modelId="{D6CCAD3B-991A-4DB2-9B97-32E6FB1282A1}" srcId="{28BF6BDC-D2D2-4F58-B3E1-61E03EA6505D}" destId="{5C03E6BA-5214-4350-8762-D50DEBE998DA}" srcOrd="1" destOrd="0" parTransId="{741E24F2-AAAF-4A79-9900-FFE41AE98B28}" sibTransId="{FD7A6A3B-87EF-45C0-B763-F6F462359F4C}"/>
    <dgm:cxn modelId="{D276767D-EE0D-4A1C-8032-2181FCA85200}" type="presOf" srcId="{44382691-D9F5-4806-BE59-32BDB49A07ED}" destId="{266FB716-4379-43FB-98B8-B38121FB5987}" srcOrd="0" destOrd="0" presId="urn:microsoft.com/office/officeart/2018/2/layout/IconVerticalSolidList"/>
    <dgm:cxn modelId="{6856BAA9-23B1-4994-B830-6FEB557481C8}" type="presOf" srcId="{5C03E6BA-5214-4350-8762-D50DEBE998DA}" destId="{B88889E5-D740-4314-8D37-A4A5D2D19C8F}" srcOrd="0" destOrd="0" presId="urn:microsoft.com/office/officeart/2018/2/layout/IconVerticalSolidList"/>
    <dgm:cxn modelId="{B85B81BC-0030-4B52-A95A-372F383C142D}" srcId="{28BF6BDC-D2D2-4F58-B3E1-61E03EA6505D}" destId="{44382691-D9F5-4806-BE59-32BDB49A07ED}" srcOrd="0" destOrd="0" parTransId="{07C1B64D-8081-4F9B-B64A-F3C3D598BEF4}" sibTransId="{66734AB4-5983-4640-BDD9-785749BF3933}"/>
    <dgm:cxn modelId="{E8D7D7F8-1869-48D1-B084-26364ADB87B9}" type="presOf" srcId="{28BF6BDC-D2D2-4F58-B3E1-61E03EA6505D}" destId="{35726945-C624-4E45-B412-79394B2CD18B}" srcOrd="0" destOrd="0" presId="urn:microsoft.com/office/officeart/2018/2/layout/IconVerticalSolidList"/>
    <dgm:cxn modelId="{5107A343-0DD3-4063-92CB-1F1F3106C1F5}" type="presParOf" srcId="{35726945-C624-4E45-B412-79394B2CD18B}" destId="{6F2DB553-14AC-473D-86DC-A65CD46F62C6}" srcOrd="0" destOrd="0" presId="urn:microsoft.com/office/officeart/2018/2/layout/IconVerticalSolidList"/>
    <dgm:cxn modelId="{F2099DAF-0553-495A-810A-8AA8413F61D5}" type="presParOf" srcId="{6F2DB553-14AC-473D-86DC-A65CD46F62C6}" destId="{731974CD-CC72-487F-8DEB-F3B91717F63F}" srcOrd="0" destOrd="0" presId="urn:microsoft.com/office/officeart/2018/2/layout/IconVerticalSolidList"/>
    <dgm:cxn modelId="{A5E4B5FF-02AE-4409-8413-4A272403A945}" type="presParOf" srcId="{6F2DB553-14AC-473D-86DC-A65CD46F62C6}" destId="{7A15B534-B71C-450F-AE1A-F9358CEB4237}" srcOrd="1" destOrd="0" presId="urn:microsoft.com/office/officeart/2018/2/layout/IconVerticalSolidList"/>
    <dgm:cxn modelId="{17788782-5F09-4B5D-9F15-FA7F1D609C64}" type="presParOf" srcId="{6F2DB553-14AC-473D-86DC-A65CD46F62C6}" destId="{9B46DD57-7A5A-4EED-8BBD-F5F471D3CCEA}" srcOrd="2" destOrd="0" presId="urn:microsoft.com/office/officeart/2018/2/layout/IconVerticalSolidList"/>
    <dgm:cxn modelId="{ABB31466-0E69-49D2-A8DE-12679396F0B6}" type="presParOf" srcId="{6F2DB553-14AC-473D-86DC-A65CD46F62C6}" destId="{266FB716-4379-43FB-98B8-B38121FB5987}" srcOrd="3" destOrd="0" presId="urn:microsoft.com/office/officeart/2018/2/layout/IconVerticalSolidList"/>
    <dgm:cxn modelId="{AE0B9430-4922-4591-A337-CACE0297BF66}" type="presParOf" srcId="{35726945-C624-4E45-B412-79394B2CD18B}" destId="{7B39D92F-37F8-4058-801C-3098B91D3716}" srcOrd="1" destOrd="0" presId="urn:microsoft.com/office/officeart/2018/2/layout/IconVerticalSolidList"/>
    <dgm:cxn modelId="{757D7399-A1E1-40F6-99E9-453B58F6767E}" type="presParOf" srcId="{35726945-C624-4E45-B412-79394B2CD18B}" destId="{3FF79DCD-3CCC-48FA-B577-7D84D937CF34}" srcOrd="2" destOrd="0" presId="urn:microsoft.com/office/officeart/2018/2/layout/IconVerticalSolidList"/>
    <dgm:cxn modelId="{BEF1FE08-9061-4CAF-934C-B922BB74763D}" type="presParOf" srcId="{3FF79DCD-3CCC-48FA-B577-7D84D937CF34}" destId="{8EEEA39B-3E40-490F-96E3-6C99A3F5E2D3}" srcOrd="0" destOrd="0" presId="urn:microsoft.com/office/officeart/2018/2/layout/IconVerticalSolidList"/>
    <dgm:cxn modelId="{BE0ADA7F-C8D9-4D7A-B684-B5C8EB5E8399}" type="presParOf" srcId="{3FF79DCD-3CCC-48FA-B577-7D84D937CF34}" destId="{63842F15-CA41-41A8-88E9-F604D0466F54}" srcOrd="1" destOrd="0" presId="urn:microsoft.com/office/officeart/2018/2/layout/IconVerticalSolidList"/>
    <dgm:cxn modelId="{1679EF3C-EBEE-495C-A0B5-C44A2CA41B2A}" type="presParOf" srcId="{3FF79DCD-3CCC-48FA-B577-7D84D937CF34}" destId="{9D137FF6-B498-4295-8EF3-9208E7380E70}" srcOrd="2" destOrd="0" presId="urn:microsoft.com/office/officeart/2018/2/layout/IconVerticalSolidList"/>
    <dgm:cxn modelId="{03764493-90DB-46F8-8B2D-ABC75EC7CA60}" type="presParOf" srcId="{3FF79DCD-3CCC-48FA-B577-7D84D937CF34}" destId="{B88889E5-D740-4314-8D37-A4A5D2D19C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3AAAA-6265-477E-92E3-1CBB24B14CD2}"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94A9F3A-7BDC-49A7-984B-3487C6D106AB}">
      <dgm:prSet/>
      <dgm:spPr/>
      <dgm:t>
        <a:bodyPr/>
        <a:lstStyle/>
        <a:p>
          <a:r>
            <a:rPr lang="en-GB" dirty="0"/>
            <a:t>You can access all the revision quizzes for SATs, GCSE Foundation and GCSE Higher </a:t>
          </a:r>
          <a:r>
            <a:rPr lang="en-GB" dirty="0">
              <a:hlinkClick xmlns:r="http://schemas.openxmlformats.org/officeDocument/2006/relationships" r:id="rId1"/>
            </a:rPr>
            <a:t>here</a:t>
          </a:r>
          <a:endParaRPr lang="en-US" dirty="0"/>
        </a:p>
      </dgm:t>
    </dgm:pt>
    <dgm:pt modelId="{9E2C8FB5-EE07-4272-A452-6299D72101A2}" type="parTrans" cxnId="{FB8C34D5-FB86-4753-B86E-D7F6E1EC39A0}">
      <dgm:prSet/>
      <dgm:spPr/>
      <dgm:t>
        <a:bodyPr/>
        <a:lstStyle/>
        <a:p>
          <a:endParaRPr lang="en-US"/>
        </a:p>
      </dgm:t>
    </dgm:pt>
    <dgm:pt modelId="{E654B23E-8B53-4D43-81C1-52DFAC9B5C3B}" type="sibTrans" cxnId="{FB8C34D5-FB86-4753-B86E-D7F6E1EC39A0}">
      <dgm:prSet/>
      <dgm:spPr/>
      <dgm:t>
        <a:bodyPr/>
        <a:lstStyle/>
        <a:p>
          <a:endParaRPr lang="en-US"/>
        </a:p>
      </dgm:t>
    </dgm:pt>
    <dgm:pt modelId="{24E5F6B4-D6E8-44B7-8A46-F19B8BD3A583}">
      <dgm:prSet/>
      <dgm:spPr/>
      <dgm:t>
        <a:bodyPr/>
        <a:lstStyle/>
        <a:p>
          <a:r>
            <a:rPr lang="en-GB" dirty="0"/>
            <a:t>You can also set these up as a free Revision Scheme of Work so your students receive a new quiz each week (or whatever frequency you choose), which is automatically marked for you</a:t>
          </a:r>
          <a:endParaRPr lang="en-US" dirty="0"/>
        </a:p>
      </dgm:t>
    </dgm:pt>
    <dgm:pt modelId="{7BD42A10-23AE-4120-88D3-5FB40BBF271C}" type="parTrans" cxnId="{0DFBBEB6-A432-4C29-B62A-F25B79960442}">
      <dgm:prSet/>
      <dgm:spPr/>
      <dgm:t>
        <a:bodyPr/>
        <a:lstStyle/>
        <a:p>
          <a:endParaRPr lang="en-US"/>
        </a:p>
      </dgm:t>
    </dgm:pt>
    <dgm:pt modelId="{2E11C5A8-8E72-4101-83F6-F526FEC94426}" type="sibTrans" cxnId="{0DFBBEB6-A432-4C29-B62A-F25B79960442}">
      <dgm:prSet/>
      <dgm:spPr/>
      <dgm:t>
        <a:bodyPr/>
        <a:lstStyle/>
        <a:p>
          <a:endParaRPr lang="en-US"/>
        </a:p>
      </dgm:t>
    </dgm:pt>
    <dgm:pt modelId="{688CFACA-74E9-4154-A9FC-632EEF8730E7}">
      <dgm:prSet/>
      <dgm:spPr/>
      <dgm:t>
        <a:bodyPr/>
        <a:lstStyle/>
        <a:p>
          <a:r>
            <a:rPr lang="en-GB" dirty="0"/>
            <a:t>To get started on this, just visit </a:t>
          </a:r>
          <a:r>
            <a:rPr lang="en-GB" dirty="0">
              <a:hlinkClick xmlns:r="http://schemas.openxmlformats.org/officeDocument/2006/relationships" r:id="rId2"/>
            </a:rPr>
            <a:t>Eedi</a:t>
          </a:r>
          <a:endParaRPr lang="en-US" dirty="0"/>
        </a:p>
      </dgm:t>
    </dgm:pt>
    <dgm:pt modelId="{FCACEC16-9DDF-4938-87D3-1E3D9314DF16}" type="parTrans" cxnId="{E9BC77CA-F72B-4DFF-B12D-6B0CC14F35C1}">
      <dgm:prSet/>
      <dgm:spPr/>
      <dgm:t>
        <a:bodyPr/>
        <a:lstStyle/>
        <a:p>
          <a:endParaRPr lang="en-US"/>
        </a:p>
      </dgm:t>
    </dgm:pt>
    <dgm:pt modelId="{1D1F5F6D-61C6-4F04-AA09-394EED392061}" type="sibTrans" cxnId="{E9BC77CA-F72B-4DFF-B12D-6B0CC14F35C1}">
      <dgm:prSet/>
      <dgm:spPr/>
      <dgm:t>
        <a:bodyPr/>
        <a:lstStyle/>
        <a:p>
          <a:endParaRPr lang="en-US"/>
        </a:p>
      </dgm:t>
    </dgm:pt>
    <dgm:pt modelId="{BDA913E1-EAAD-4724-BCE2-5DA24296DBF7}">
      <dgm:prSet/>
      <dgm:spPr/>
      <dgm:t>
        <a:bodyPr/>
        <a:lstStyle/>
        <a:p>
          <a:r>
            <a:rPr lang="en-GB" dirty="0"/>
            <a:t>For help getting your students on the system, send an email to </a:t>
          </a:r>
          <a:r>
            <a:rPr lang="en-GB" b="1" dirty="0">
              <a:hlinkClick xmlns:r="http://schemas.openxmlformats.org/officeDocument/2006/relationships" r:id="rId3"/>
            </a:rPr>
            <a:t>hello@eedi.co.uk</a:t>
          </a:r>
          <a:r>
            <a:rPr lang="en-GB" b="1" dirty="0"/>
            <a:t> </a:t>
          </a:r>
          <a:r>
            <a:rPr lang="en-GB" b="0" dirty="0"/>
            <a:t>attaching your students’ names and class-names in a spreadsheet</a:t>
          </a:r>
          <a:endParaRPr lang="en-US" b="0" dirty="0"/>
        </a:p>
      </dgm:t>
    </dgm:pt>
    <dgm:pt modelId="{0B69F54E-D796-4130-BE01-C8700FBAD146}" type="parTrans" cxnId="{F23087BC-BCEB-4BC2-B674-997E6B86EF05}">
      <dgm:prSet/>
      <dgm:spPr/>
      <dgm:t>
        <a:bodyPr/>
        <a:lstStyle/>
        <a:p>
          <a:endParaRPr lang="en-US"/>
        </a:p>
      </dgm:t>
    </dgm:pt>
    <dgm:pt modelId="{65DBC7FD-C0EB-487A-BD74-3B915529720F}" type="sibTrans" cxnId="{F23087BC-BCEB-4BC2-B674-997E6B86EF05}">
      <dgm:prSet/>
      <dgm:spPr/>
      <dgm:t>
        <a:bodyPr/>
        <a:lstStyle/>
        <a:p>
          <a:endParaRPr lang="en-US"/>
        </a:p>
      </dgm:t>
    </dgm:pt>
    <dgm:pt modelId="{274C44D4-0286-467D-8EDA-4E8BCB509CED}" type="pres">
      <dgm:prSet presAssocID="{67C3AAAA-6265-477E-92E3-1CBB24B14CD2}" presName="root" presStyleCnt="0">
        <dgm:presLayoutVars>
          <dgm:dir/>
          <dgm:resizeHandles val="exact"/>
        </dgm:presLayoutVars>
      </dgm:prSet>
      <dgm:spPr/>
    </dgm:pt>
    <dgm:pt modelId="{34FD26DA-DDF0-4E94-816E-21E5D31BCEB7}" type="pres">
      <dgm:prSet presAssocID="{694A9F3A-7BDC-49A7-984B-3487C6D106AB}" presName="compNode" presStyleCnt="0"/>
      <dgm:spPr/>
    </dgm:pt>
    <dgm:pt modelId="{2D0E63FA-EDB9-433D-A225-23032353E1E0}" type="pres">
      <dgm:prSet presAssocID="{694A9F3A-7BDC-49A7-984B-3487C6D106AB}" presName="bgRect" presStyleLbl="bgShp" presStyleIdx="0" presStyleCnt="4"/>
      <dgm:spPr/>
    </dgm:pt>
    <dgm:pt modelId="{4F81301A-A8B6-47A9-AB82-B89E0C8E0DF7}" type="pres">
      <dgm:prSet presAssocID="{694A9F3A-7BDC-49A7-984B-3487C6D106AB}"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assroom"/>
        </a:ext>
      </dgm:extLst>
    </dgm:pt>
    <dgm:pt modelId="{A6A7DCDD-F6D8-43D1-AAF5-F55E3C6E58AB}" type="pres">
      <dgm:prSet presAssocID="{694A9F3A-7BDC-49A7-984B-3487C6D106AB}" presName="spaceRect" presStyleCnt="0"/>
      <dgm:spPr/>
    </dgm:pt>
    <dgm:pt modelId="{BC8DC3DC-47D4-4113-B543-59BFD5DB0300}" type="pres">
      <dgm:prSet presAssocID="{694A9F3A-7BDC-49A7-984B-3487C6D106AB}" presName="parTx" presStyleLbl="revTx" presStyleIdx="0" presStyleCnt="4">
        <dgm:presLayoutVars>
          <dgm:chMax val="0"/>
          <dgm:chPref val="0"/>
        </dgm:presLayoutVars>
      </dgm:prSet>
      <dgm:spPr/>
    </dgm:pt>
    <dgm:pt modelId="{C2DCF22D-6D8F-474B-89CF-F1536D69B88A}" type="pres">
      <dgm:prSet presAssocID="{E654B23E-8B53-4D43-81C1-52DFAC9B5C3B}" presName="sibTrans" presStyleCnt="0"/>
      <dgm:spPr/>
    </dgm:pt>
    <dgm:pt modelId="{BA73597B-330F-4746-B4E3-F23A568A5C74}" type="pres">
      <dgm:prSet presAssocID="{24E5F6B4-D6E8-44B7-8A46-F19B8BD3A583}" presName="compNode" presStyleCnt="0"/>
      <dgm:spPr/>
    </dgm:pt>
    <dgm:pt modelId="{010B4971-FA19-40F7-AB88-A6598599FAD9}" type="pres">
      <dgm:prSet presAssocID="{24E5F6B4-D6E8-44B7-8A46-F19B8BD3A583}" presName="bgRect" presStyleLbl="bgShp" presStyleIdx="1" presStyleCnt="4"/>
      <dgm:spPr/>
    </dgm:pt>
    <dgm:pt modelId="{2E8D8DE9-FC6B-4B59-8DE4-4853F2A625BA}" type="pres">
      <dgm:prSet presAssocID="{24E5F6B4-D6E8-44B7-8A46-F19B8BD3A583}" presName="iconRect" presStyleLbl="nod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Presentation with Checklist"/>
        </a:ext>
      </dgm:extLst>
    </dgm:pt>
    <dgm:pt modelId="{07ABF19B-F016-4B17-A212-85B13758A65B}" type="pres">
      <dgm:prSet presAssocID="{24E5F6B4-D6E8-44B7-8A46-F19B8BD3A583}" presName="spaceRect" presStyleCnt="0"/>
      <dgm:spPr/>
    </dgm:pt>
    <dgm:pt modelId="{C7619943-FED1-4B69-9315-D4FEC6656293}" type="pres">
      <dgm:prSet presAssocID="{24E5F6B4-D6E8-44B7-8A46-F19B8BD3A583}" presName="parTx" presStyleLbl="revTx" presStyleIdx="1" presStyleCnt="4">
        <dgm:presLayoutVars>
          <dgm:chMax val="0"/>
          <dgm:chPref val="0"/>
        </dgm:presLayoutVars>
      </dgm:prSet>
      <dgm:spPr/>
    </dgm:pt>
    <dgm:pt modelId="{CF048B2E-3D94-4AB0-A189-20C9EB5B82F2}" type="pres">
      <dgm:prSet presAssocID="{2E11C5A8-8E72-4101-83F6-F526FEC94426}" presName="sibTrans" presStyleCnt="0"/>
      <dgm:spPr/>
    </dgm:pt>
    <dgm:pt modelId="{10E913C6-336E-4FC4-8B52-4DFECCB2350D}" type="pres">
      <dgm:prSet presAssocID="{688CFACA-74E9-4154-A9FC-632EEF8730E7}" presName="compNode" presStyleCnt="0"/>
      <dgm:spPr/>
    </dgm:pt>
    <dgm:pt modelId="{9BC89F00-80BB-400F-976D-8201CC0E11CB}" type="pres">
      <dgm:prSet presAssocID="{688CFACA-74E9-4154-A9FC-632EEF8730E7}" presName="bgRect" presStyleLbl="bgShp" presStyleIdx="2" presStyleCnt="4"/>
      <dgm:spPr/>
    </dgm:pt>
    <dgm:pt modelId="{18575DFC-8D24-4350-AB8C-56A1DFCF62F3}" type="pres">
      <dgm:prSet presAssocID="{688CFACA-74E9-4154-A9FC-632EEF8730E7}" presName="iconRect" presStyleLbl="nod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itcoin"/>
        </a:ext>
      </dgm:extLst>
    </dgm:pt>
    <dgm:pt modelId="{696B8BBD-9CAE-45CA-92D5-693DF3EF839F}" type="pres">
      <dgm:prSet presAssocID="{688CFACA-74E9-4154-A9FC-632EEF8730E7}" presName="spaceRect" presStyleCnt="0"/>
      <dgm:spPr/>
    </dgm:pt>
    <dgm:pt modelId="{CEABD1C9-498B-490C-ADDA-371160EDF0A0}" type="pres">
      <dgm:prSet presAssocID="{688CFACA-74E9-4154-A9FC-632EEF8730E7}" presName="parTx" presStyleLbl="revTx" presStyleIdx="2" presStyleCnt="4">
        <dgm:presLayoutVars>
          <dgm:chMax val="0"/>
          <dgm:chPref val="0"/>
        </dgm:presLayoutVars>
      </dgm:prSet>
      <dgm:spPr/>
    </dgm:pt>
    <dgm:pt modelId="{CEBEF67E-CE87-4E79-B77C-514898CD9B19}" type="pres">
      <dgm:prSet presAssocID="{1D1F5F6D-61C6-4F04-AA09-394EED392061}" presName="sibTrans" presStyleCnt="0"/>
      <dgm:spPr/>
    </dgm:pt>
    <dgm:pt modelId="{40993AC4-DEDB-4264-9F7F-87611F32B568}" type="pres">
      <dgm:prSet presAssocID="{BDA913E1-EAAD-4724-BCE2-5DA24296DBF7}" presName="compNode" presStyleCnt="0"/>
      <dgm:spPr/>
    </dgm:pt>
    <dgm:pt modelId="{D7CF0B92-F5E1-4333-A2DF-F6816017ECC4}" type="pres">
      <dgm:prSet presAssocID="{BDA913E1-EAAD-4724-BCE2-5DA24296DBF7}" presName="bgRect" presStyleLbl="bgShp" presStyleIdx="3" presStyleCnt="4"/>
      <dgm:spPr/>
    </dgm:pt>
    <dgm:pt modelId="{2188A687-8615-46D5-B231-F72AC8393442}" type="pres">
      <dgm:prSet presAssocID="{BDA913E1-EAAD-4724-BCE2-5DA24296DBF7}" presName="iconRect" presStyleLbl="node1"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Envelope"/>
        </a:ext>
      </dgm:extLst>
    </dgm:pt>
    <dgm:pt modelId="{763645B0-C6DF-472F-804C-FF8C0BCEF3FA}" type="pres">
      <dgm:prSet presAssocID="{BDA913E1-EAAD-4724-BCE2-5DA24296DBF7}" presName="spaceRect" presStyleCnt="0"/>
      <dgm:spPr/>
    </dgm:pt>
    <dgm:pt modelId="{523E215C-3D26-471A-BC9D-AC420BE3D293}" type="pres">
      <dgm:prSet presAssocID="{BDA913E1-EAAD-4724-BCE2-5DA24296DBF7}" presName="parTx" presStyleLbl="revTx" presStyleIdx="3" presStyleCnt="4">
        <dgm:presLayoutVars>
          <dgm:chMax val="0"/>
          <dgm:chPref val="0"/>
        </dgm:presLayoutVars>
      </dgm:prSet>
      <dgm:spPr/>
    </dgm:pt>
  </dgm:ptLst>
  <dgm:cxnLst>
    <dgm:cxn modelId="{0AFBF805-DA15-48D7-B8E2-8A49D975955B}" type="presOf" srcId="{BDA913E1-EAAD-4724-BCE2-5DA24296DBF7}" destId="{523E215C-3D26-471A-BC9D-AC420BE3D293}" srcOrd="0" destOrd="0" presId="urn:microsoft.com/office/officeart/2018/2/layout/IconVerticalSolidList"/>
    <dgm:cxn modelId="{DE6A341F-EF9E-4ACD-8226-1605F724639F}" type="presOf" srcId="{694A9F3A-7BDC-49A7-984B-3487C6D106AB}" destId="{BC8DC3DC-47D4-4113-B543-59BFD5DB0300}" srcOrd="0" destOrd="0" presId="urn:microsoft.com/office/officeart/2018/2/layout/IconVerticalSolidList"/>
    <dgm:cxn modelId="{652F0F6D-3041-43BB-9572-61163E8E2D71}" type="presOf" srcId="{24E5F6B4-D6E8-44B7-8A46-F19B8BD3A583}" destId="{C7619943-FED1-4B69-9315-D4FEC6656293}" srcOrd="0" destOrd="0" presId="urn:microsoft.com/office/officeart/2018/2/layout/IconVerticalSolidList"/>
    <dgm:cxn modelId="{0DFBBEB6-A432-4C29-B62A-F25B79960442}" srcId="{67C3AAAA-6265-477E-92E3-1CBB24B14CD2}" destId="{24E5F6B4-D6E8-44B7-8A46-F19B8BD3A583}" srcOrd="1" destOrd="0" parTransId="{7BD42A10-23AE-4120-88D3-5FB40BBF271C}" sibTransId="{2E11C5A8-8E72-4101-83F6-F526FEC94426}"/>
    <dgm:cxn modelId="{F23087BC-BCEB-4BC2-B674-997E6B86EF05}" srcId="{67C3AAAA-6265-477E-92E3-1CBB24B14CD2}" destId="{BDA913E1-EAAD-4724-BCE2-5DA24296DBF7}" srcOrd="3" destOrd="0" parTransId="{0B69F54E-D796-4130-BE01-C8700FBAD146}" sibTransId="{65DBC7FD-C0EB-487A-BD74-3B915529720F}"/>
    <dgm:cxn modelId="{1D1932C2-24E1-4FD6-BB1E-EC56924C34DE}" type="presOf" srcId="{67C3AAAA-6265-477E-92E3-1CBB24B14CD2}" destId="{274C44D4-0286-467D-8EDA-4E8BCB509CED}" srcOrd="0" destOrd="0" presId="urn:microsoft.com/office/officeart/2018/2/layout/IconVerticalSolidList"/>
    <dgm:cxn modelId="{E22CDBC7-07FF-4301-9766-2E4D45840478}" type="presOf" srcId="{688CFACA-74E9-4154-A9FC-632EEF8730E7}" destId="{CEABD1C9-498B-490C-ADDA-371160EDF0A0}" srcOrd="0" destOrd="0" presId="urn:microsoft.com/office/officeart/2018/2/layout/IconVerticalSolidList"/>
    <dgm:cxn modelId="{E9BC77CA-F72B-4DFF-B12D-6B0CC14F35C1}" srcId="{67C3AAAA-6265-477E-92E3-1CBB24B14CD2}" destId="{688CFACA-74E9-4154-A9FC-632EEF8730E7}" srcOrd="2" destOrd="0" parTransId="{FCACEC16-9DDF-4938-87D3-1E3D9314DF16}" sibTransId="{1D1F5F6D-61C6-4F04-AA09-394EED392061}"/>
    <dgm:cxn modelId="{FB8C34D5-FB86-4753-B86E-D7F6E1EC39A0}" srcId="{67C3AAAA-6265-477E-92E3-1CBB24B14CD2}" destId="{694A9F3A-7BDC-49A7-984B-3487C6D106AB}" srcOrd="0" destOrd="0" parTransId="{9E2C8FB5-EE07-4272-A452-6299D72101A2}" sibTransId="{E654B23E-8B53-4D43-81C1-52DFAC9B5C3B}"/>
    <dgm:cxn modelId="{5A806595-C2E0-4A9A-BAC6-9659DAA90E0C}" type="presParOf" srcId="{274C44D4-0286-467D-8EDA-4E8BCB509CED}" destId="{34FD26DA-DDF0-4E94-816E-21E5D31BCEB7}" srcOrd="0" destOrd="0" presId="urn:microsoft.com/office/officeart/2018/2/layout/IconVerticalSolidList"/>
    <dgm:cxn modelId="{CF840B88-480C-443E-AC72-EFE731F673CB}" type="presParOf" srcId="{34FD26DA-DDF0-4E94-816E-21E5D31BCEB7}" destId="{2D0E63FA-EDB9-433D-A225-23032353E1E0}" srcOrd="0" destOrd="0" presId="urn:microsoft.com/office/officeart/2018/2/layout/IconVerticalSolidList"/>
    <dgm:cxn modelId="{B3DD5BCC-3941-4011-9E5B-264447540C1C}" type="presParOf" srcId="{34FD26DA-DDF0-4E94-816E-21E5D31BCEB7}" destId="{4F81301A-A8B6-47A9-AB82-B89E0C8E0DF7}" srcOrd="1" destOrd="0" presId="urn:microsoft.com/office/officeart/2018/2/layout/IconVerticalSolidList"/>
    <dgm:cxn modelId="{DC94B5E8-3D22-49BB-A627-A550DAF691C9}" type="presParOf" srcId="{34FD26DA-DDF0-4E94-816E-21E5D31BCEB7}" destId="{A6A7DCDD-F6D8-43D1-AAF5-F55E3C6E58AB}" srcOrd="2" destOrd="0" presId="urn:microsoft.com/office/officeart/2018/2/layout/IconVerticalSolidList"/>
    <dgm:cxn modelId="{86C2D464-8013-4685-A654-7822B583BDDE}" type="presParOf" srcId="{34FD26DA-DDF0-4E94-816E-21E5D31BCEB7}" destId="{BC8DC3DC-47D4-4113-B543-59BFD5DB0300}" srcOrd="3" destOrd="0" presId="urn:microsoft.com/office/officeart/2018/2/layout/IconVerticalSolidList"/>
    <dgm:cxn modelId="{273EBB6C-EAF1-467C-95B5-1A4F6B01705B}" type="presParOf" srcId="{274C44D4-0286-467D-8EDA-4E8BCB509CED}" destId="{C2DCF22D-6D8F-474B-89CF-F1536D69B88A}" srcOrd="1" destOrd="0" presId="urn:microsoft.com/office/officeart/2018/2/layout/IconVerticalSolidList"/>
    <dgm:cxn modelId="{34F4A7CD-77EF-4F9B-A872-0551E17784F8}" type="presParOf" srcId="{274C44D4-0286-467D-8EDA-4E8BCB509CED}" destId="{BA73597B-330F-4746-B4E3-F23A568A5C74}" srcOrd="2" destOrd="0" presId="urn:microsoft.com/office/officeart/2018/2/layout/IconVerticalSolidList"/>
    <dgm:cxn modelId="{D8EEFC31-4CE6-4BAE-B99E-CD316E71602A}" type="presParOf" srcId="{BA73597B-330F-4746-B4E3-F23A568A5C74}" destId="{010B4971-FA19-40F7-AB88-A6598599FAD9}" srcOrd="0" destOrd="0" presId="urn:microsoft.com/office/officeart/2018/2/layout/IconVerticalSolidList"/>
    <dgm:cxn modelId="{AD84450F-5FE1-45A9-B564-1E36F00A38D0}" type="presParOf" srcId="{BA73597B-330F-4746-B4E3-F23A568A5C74}" destId="{2E8D8DE9-FC6B-4B59-8DE4-4853F2A625BA}" srcOrd="1" destOrd="0" presId="urn:microsoft.com/office/officeart/2018/2/layout/IconVerticalSolidList"/>
    <dgm:cxn modelId="{C480AD02-FE0E-4CF9-8BA0-F8A0BA0FEDED}" type="presParOf" srcId="{BA73597B-330F-4746-B4E3-F23A568A5C74}" destId="{07ABF19B-F016-4B17-A212-85B13758A65B}" srcOrd="2" destOrd="0" presId="urn:microsoft.com/office/officeart/2018/2/layout/IconVerticalSolidList"/>
    <dgm:cxn modelId="{993F1A98-FAA6-4F6A-ADED-883CD9FAAE1D}" type="presParOf" srcId="{BA73597B-330F-4746-B4E3-F23A568A5C74}" destId="{C7619943-FED1-4B69-9315-D4FEC6656293}" srcOrd="3" destOrd="0" presId="urn:microsoft.com/office/officeart/2018/2/layout/IconVerticalSolidList"/>
    <dgm:cxn modelId="{7D0EFA17-34C3-4584-8147-771B3EFBF923}" type="presParOf" srcId="{274C44D4-0286-467D-8EDA-4E8BCB509CED}" destId="{CF048B2E-3D94-4AB0-A189-20C9EB5B82F2}" srcOrd="3" destOrd="0" presId="urn:microsoft.com/office/officeart/2018/2/layout/IconVerticalSolidList"/>
    <dgm:cxn modelId="{125149EF-E747-49A0-AAF9-5A1236CEBAC9}" type="presParOf" srcId="{274C44D4-0286-467D-8EDA-4E8BCB509CED}" destId="{10E913C6-336E-4FC4-8B52-4DFECCB2350D}" srcOrd="4" destOrd="0" presId="urn:microsoft.com/office/officeart/2018/2/layout/IconVerticalSolidList"/>
    <dgm:cxn modelId="{A897B273-6DD9-4A27-B55E-54137D62859A}" type="presParOf" srcId="{10E913C6-336E-4FC4-8B52-4DFECCB2350D}" destId="{9BC89F00-80BB-400F-976D-8201CC0E11CB}" srcOrd="0" destOrd="0" presId="urn:microsoft.com/office/officeart/2018/2/layout/IconVerticalSolidList"/>
    <dgm:cxn modelId="{5D50146E-613B-4C08-B550-BAF2933C2AE4}" type="presParOf" srcId="{10E913C6-336E-4FC4-8B52-4DFECCB2350D}" destId="{18575DFC-8D24-4350-AB8C-56A1DFCF62F3}" srcOrd="1" destOrd="0" presId="urn:microsoft.com/office/officeart/2018/2/layout/IconVerticalSolidList"/>
    <dgm:cxn modelId="{2D6A5356-316A-4581-8A38-164F1D9BAE38}" type="presParOf" srcId="{10E913C6-336E-4FC4-8B52-4DFECCB2350D}" destId="{696B8BBD-9CAE-45CA-92D5-693DF3EF839F}" srcOrd="2" destOrd="0" presId="urn:microsoft.com/office/officeart/2018/2/layout/IconVerticalSolidList"/>
    <dgm:cxn modelId="{FAF105F7-EC52-4875-94EB-8EFAB55495F8}" type="presParOf" srcId="{10E913C6-336E-4FC4-8B52-4DFECCB2350D}" destId="{CEABD1C9-498B-490C-ADDA-371160EDF0A0}" srcOrd="3" destOrd="0" presId="urn:microsoft.com/office/officeart/2018/2/layout/IconVerticalSolidList"/>
    <dgm:cxn modelId="{778D6B8E-4069-49ED-8CDC-F7FE8AD37569}" type="presParOf" srcId="{274C44D4-0286-467D-8EDA-4E8BCB509CED}" destId="{CEBEF67E-CE87-4E79-B77C-514898CD9B19}" srcOrd="5" destOrd="0" presId="urn:microsoft.com/office/officeart/2018/2/layout/IconVerticalSolidList"/>
    <dgm:cxn modelId="{CE44692B-6D2F-4BD5-84BB-BA9A59F045BC}" type="presParOf" srcId="{274C44D4-0286-467D-8EDA-4E8BCB509CED}" destId="{40993AC4-DEDB-4264-9F7F-87611F32B568}" srcOrd="6" destOrd="0" presId="urn:microsoft.com/office/officeart/2018/2/layout/IconVerticalSolidList"/>
    <dgm:cxn modelId="{30989D29-AAA2-4CD2-88D4-478FFDBE72D8}" type="presParOf" srcId="{40993AC4-DEDB-4264-9F7F-87611F32B568}" destId="{D7CF0B92-F5E1-4333-A2DF-F6816017ECC4}" srcOrd="0" destOrd="0" presId="urn:microsoft.com/office/officeart/2018/2/layout/IconVerticalSolidList"/>
    <dgm:cxn modelId="{C4CD0BD1-6BE3-4F3A-B945-4CC24B7720DB}" type="presParOf" srcId="{40993AC4-DEDB-4264-9F7F-87611F32B568}" destId="{2188A687-8615-46D5-B231-F72AC8393442}" srcOrd="1" destOrd="0" presId="urn:microsoft.com/office/officeart/2018/2/layout/IconVerticalSolidList"/>
    <dgm:cxn modelId="{A0C26939-4AE2-4479-81C8-DE7EBF33653E}" type="presParOf" srcId="{40993AC4-DEDB-4264-9F7F-87611F32B568}" destId="{763645B0-C6DF-472F-804C-FF8C0BCEF3FA}" srcOrd="2" destOrd="0" presId="urn:microsoft.com/office/officeart/2018/2/layout/IconVerticalSolidList"/>
    <dgm:cxn modelId="{EEB32118-AC19-4C94-BA75-954A86A04ADA}" type="presParOf" srcId="{40993AC4-DEDB-4264-9F7F-87611F32B568}" destId="{523E215C-3D26-471A-BC9D-AC420BE3D2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EE20D-69A9-48AD-828C-27FB947AD2A5}">
      <dsp:nvSpPr>
        <dsp:cNvPr id="0" name=""/>
        <dsp:cNvSpPr/>
      </dsp:nvSpPr>
      <dsp:spPr>
        <a:xfrm>
          <a:off x="0" y="1903"/>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32B0F-E9EC-4E35-AE41-0E46FAB98BF1}">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23BD9B-3EAF-420B-A6E8-DD84BB38112F}">
      <dsp:nvSpPr>
        <dsp:cNvPr id="0" name=""/>
        <dsp:cNvSpPr/>
      </dsp:nvSpPr>
      <dsp:spPr>
        <a:xfrm>
          <a:off x="937002" y="1903"/>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Overview</a:t>
          </a:r>
          <a:endParaRPr lang="en-US" sz="1900" kern="1200" dirty="0"/>
        </a:p>
      </dsp:txBody>
      <dsp:txXfrm>
        <a:off x="937002" y="1903"/>
        <a:ext cx="3948200" cy="811257"/>
      </dsp:txXfrm>
    </dsp:sp>
    <dsp:sp modelId="{CC15CBC3-537A-4E8E-962F-F19266FF708F}">
      <dsp:nvSpPr>
        <dsp:cNvPr id="0" name=""/>
        <dsp:cNvSpPr/>
      </dsp:nvSpPr>
      <dsp:spPr>
        <a:xfrm>
          <a:off x="0" y="1015975"/>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7F31D-A45E-4CBD-8CDB-018E710D50DA}">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7E6793-2A6D-4F44-A03D-ECB85BA9A611}">
      <dsp:nvSpPr>
        <dsp:cNvPr id="0" name=""/>
        <dsp:cNvSpPr/>
      </dsp:nvSpPr>
      <dsp:spPr>
        <a:xfrm>
          <a:off x="937002" y="1015975"/>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SATs – Week 5</a:t>
          </a:r>
          <a:endParaRPr lang="en-US" sz="1900" kern="1200" dirty="0"/>
        </a:p>
      </dsp:txBody>
      <dsp:txXfrm>
        <a:off x="937002" y="1015975"/>
        <a:ext cx="3948200" cy="811257"/>
      </dsp:txXfrm>
    </dsp:sp>
    <dsp:sp modelId="{A304E2C2-312E-4F90-9637-FCCF983D1AD5}">
      <dsp:nvSpPr>
        <dsp:cNvPr id="0" name=""/>
        <dsp:cNvSpPr/>
      </dsp:nvSpPr>
      <dsp:spPr>
        <a:xfrm>
          <a:off x="0" y="2030048"/>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2826B7-556A-4DCF-9DAC-BDC46175E863}">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A776FE-3C80-4C7D-B335-FEEE7D294C62}">
      <dsp:nvSpPr>
        <dsp:cNvPr id="0" name=""/>
        <dsp:cNvSpPr/>
      </dsp:nvSpPr>
      <dsp:spPr>
        <a:xfrm>
          <a:off x="937002" y="2030048"/>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GCSE Foundation – Week 5</a:t>
          </a:r>
          <a:endParaRPr lang="en-US" sz="1900" kern="1200" dirty="0"/>
        </a:p>
      </dsp:txBody>
      <dsp:txXfrm>
        <a:off x="937002" y="2030048"/>
        <a:ext cx="3948200" cy="811257"/>
      </dsp:txXfrm>
    </dsp:sp>
    <dsp:sp modelId="{B012845C-BBE9-4D09-A6E8-8B4310BB5533}">
      <dsp:nvSpPr>
        <dsp:cNvPr id="0" name=""/>
        <dsp:cNvSpPr/>
      </dsp:nvSpPr>
      <dsp:spPr>
        <a:xfrm>
          <a:off x="0" y="3044120"/>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6FA07-8C0A-4960-84FB-35736C548983}">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BEF403-1E92-45C8-9EC6-48D4EA5D87BB}">
      <dsp:nvSpPr>
        <dsp:cNvPr id="0" name=""/>
        <dsp:cNvSpPr/>
      </dsp:nvSpPr>
      <dsp:spPr>
        <a:xfrm>
          <a:off x="937002" y="3044120"/>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GCSE Higher – Week 5</a:t>
          </a:r>
          <a:endParaRPr lang="en-US" sz="1900" kern="1200" dirty="0"/>
        </a:p>
      </dsp:txBody>
      <dsp:txXfrm>
        <a:off x="937002" y="3044120"/>
        <a:ext cx="3948200" cy="811257"/>
      </dsp:txXfrm>
    </dsp:sp>
    <dsp:sp modelId="{3F89941C-B806-4A80-A88E-277C0691713A}">
      <dsp:nvSpPr>
        <dsp:cNvPr id="0" name=""/>
        <dsp:cNvSpPr/>
      </dsp:nvSpPr>
      <dsp:spPr>
        <a:xfrm>
          <a:off x="0" y="4058192"/>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C4F69-BDD1-46EF-A3FD-DA7F925DB198}">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4E9970-F17B-4630-8F99-43A276210E4D}">
      <dsp:nvSpPr>
        <dsp:cNvPr id="0" name=""/>
        <dsp:cNvSpPr/>
      </dsp:nvSpPr>
      <dsp:spPr>
        <a:xfrm>
          <a:off x="937002" y="4058192"/>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How to find the data</a:t>
          </a:r>
          <a:endParaRPr lang="en-US" sz="1900" kern="1200" dirty="0"/>
        </a:p>
      </dsp:txBody>
      <dsp:txXfrm>
        <a:off x="937002" y="4058192"/>
        <a:ext cx="3948200" cy="811257"/>
      </dsp:txXfrm>
    </dsp:sp>
    <dsp:sp modelId="{E40A7A75-7A84-4148-A092-CB63CCC97677}">
      <dsp:nvSpPr>
        <dsp:cNvPr id="0" name=""/>
        <dsp:cNvSpPr/>
      </dsp:nvSpPr>
      <dsp:spPr>
        <a:xfrm>
          <a:off x="0" y="5072264"/>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05C5E-238E-4F5D-BBAD-9BB855353901}">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885C9D-8123-4A03-BA92-591B912484F3}">
      <dsp:nvSpPr>
        <dsp:cNvPr id="0" name=""/>
        <dsp:cNvSpPr/>
      </dsp:nvSpPr>
      <dsp:spPr>
        <a:xfrm>
          <a:off x="937002" y="5072264"/>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 action="ppaction://hlinksldjump"/>
            </a:rPr>
            <a:t>The Revision Schemes of Work</a:t>
          </a:r>
          <a:endParaRPr lang="en-US" sz="1900" kern="1200" dirty="0"/>
        </a:p>
      </dsp:txBody>
      <dsp:txXfrm>
        <a:off x="937002" y="5072264"/>
        <a:ext cx="3948200" cy="811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974CD-CC72-487F-8DEB-F3B91717F63F}">
      <dsp:nvSpPr>
        <dsp:cNvPr id="0" name=""/>
        <dsp:cNvSpPr/>
      </dsp:nvSpPr>
      <dsp:spPr>
        <a:xfrm>
          <a:off x="0" y="956381"/>
          <a:ext cx="48852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15B534-B71C-450F-AE1A-F9358CEB4237}">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6FB716-4379-43FB-98B8-B38121FB5987}">
      <dsp:nvSpPr>
        <dsp:cNvPr id="0" name=""/>
        <dsp:cNvSpPr/>
      </dsp:nvSpPr>
      <dsp:spPr>
        <a:xfrm>
          <a:off x="2039300" y="956381"/>
          <a:ext cx="284590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711200">
            <a:lnSpc>
              <a:spcPct val="90000"/>
            </a:lnSpc>
            <a:spcBef>
              <a:spcPct val="0"/>
            </a:spcBef>
            <a:spcAft>
              <a:spcPct val="35000"/>
            </a:spcAft>
            <a:buNone/>
          </a:pPr>
          <a:r>
            <a:rPr lang="en-GB" sz="1600" kern="1200"/>
            <a:t>You can find poorly answered questions, the data on these, and sample student explanations for any quiz on Diagnostic Questions.</a:t>
          </a:r>
          <a:endParaRPr lang="en-US" sz="1600" kern="1200"/>
        </a:p>
      </dsp:txBody>
      <dsp:txXfrm>
        <a:off x="2039300" y="956381"/>
        <a:ext cx="2845902" cy="1765627"/>
      </dsp:txXfrm>
    </dsp:sp>
    <dsp:sp modelId="{8EEEA39B-3E40-490F-96E3-6C99A3F5E2D3}">
      <dsp:nvSpPr>
        <dsp:cNvPr id="0" name=""/>
        <dsp:cNvSpPr/>
      </dsp:nvSpPr>
      <dsp:spPr>
        <a:xfrm>
          <a:off x="0" y="3163416"/>
          <a:ext cx="48852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842F15-CA41-41A8-88E9-F604D0466F54}">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8889E5-D740-4314-8D37-A4A5D2D19C8F}">
      <dsp:nvSpPr>
        <dsp:cNvPr id="0" name=""/>
        <dsp:cNvSpPr/>
      </dsp:nvSpPr>
      <dsp:spPr>
        <a:xfrm>
          <a:off x="2039300" y="3163416"/>
          <a:ext cx="284590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711200">
            <a:lnSpc>
              <a:spcPct val="90000"/>
            </a:lnSpc>
            <a:spcBef>
              <a:spcPct val="0"/>
            </a:spcBef>
            <a:spcAft>
              <a:spcPct val="35000"/>
            </a:spcAft>
            <a:buNone/>
          </a:pPr>
          <a:r>
            <a:rPr lang="en-GB" sz="1600" kern="1200"/>
            <a:t>Just follow the steps in the next slides</a:t>
          </a:r>
          <a:endParaRPr lang="en-US" sz="1600" kern="1200"/>
        </a:p>
      </dsp:txBody>
      <dsp:txXfrm>
        <a:off x="2039300" y="3163416"/>
        <a:ext cx="2845902" cy="1765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E63FA-EDB9-433D-A225-23032353E1E0}">
      <dsp:nvSpPr>
        <dsp:cNvPr id="0" name=""/>
        <dsp:cNvSpPr/>
      </dsp:nvSpPr>
      <dsp:spPr>
        <a:xfrm>
          <a:off x="0" y="5314"/>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81301A-A8B6-47A9-AB82-B89E0C8E0DF7}">
      <dsp:nvSpPr>
        <dsp:cNvPr id="0" name=""/>
        <dsp:cNvSpPr/>
      </dsp:nvSpPr>
      <dsp:spPr>
        <a:xfrm>
          <a:off x="362794" y="275161"/>
          <a:ext cx="660271" cy="659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8DC3DC-47D4-4113-B543-59BFD5DB0300}">
      <dsp:nvSpPr>
        <dsp:cNvPr id="0" name=""/>
        <dsp:cNvSpPr/>
      </dsp:nvSpPr>
      <dsp:spPr>
        <a:xfrm>
          <a:off x="1385860" y="5314"/>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You can access all the revision quizzes for SATs, GCSE Foundation and GCSE Higher </a:t>
          </a:r>
          <a:r>
            <a:rPr lang="en-GB" sz="1400" kern="1200" dirty="0">
              <a:hlinkClick xmlns:r="http://schemas.openxmlformats.org/officeDocument/2006/relationships" r:id="rId3"/>
            </a:rPr>
            <a:t>here</a:t>
          </a:r>
          <a:endParaRPr lang="en-US" sz="1400" kern="1200" dirty="0"/>
        </a:p>
      </dsp:txBody>
      <dsp:txXfrm>
        <a:off x="1385860" y="5314"/>
        <a:ext cx="3477999" cy="1236799"/>
      </dsp:txXfrm>
    </dsp:sp>
    <dsp:sp modelId="{010B4971-FA19-40F7-AB88-A6598599FAD9}">
      <dsp:nvSpPr>
        <dsp:cNvPr id="0" name=""/>
        <dsp:cNvSpPr/>
      </dsp:nvSpPr>
      <dsp:spPr>
        <a:xfrm>
          <a:off x="0" y="1551313"/>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D8DE9-FC6B-4B59-8DE4-4853F2A625BA}">
      <dsp:nvSpPr>
        <dsp:cNvPr id="0" name=""/>
        <dsp:cNvSpPr/>
      </dsp:nvSpPr>
      <dsp:spPr>
        <a:xfrm>
          <a:off x="362794" y="1821160"/>
          <a:ext cx="660271" cy="65962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619943-FED1-4B69-9315-D4FEC6656293}">
      <dsp:nvSpPr>
        <dsp:cNvPr id="0" name=""/>
        <dsp:cNvSpPr/>
      </dsp:nvSpPr>
      <dsp:spPr>
        <a:xfrm>
          <a:off x="1385860" y="1551313"/>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You can also set these up as a free Revision Scheme of Work so your students receive a new quiz each week (or whatever frequency you choose), which is automatically marked for you</a:t>
          </a:r>
          <a:endParaRPr lang="en-US" sz="1400" kern="1200" dirty="0"/>
        </a:p>
      </dsp:txBody>
      <dsp:txXfrm>
        <a:off x="1385860" y="1551313"/>
        <a:ext cx="3477999" cy="1236799"/>
      </dsp:txXfrm>
    </dsp:sp>
    <dsp:sp modelId="{9BC89F00-80BB-400F-976D-8201CC0E11CB}">
      <dsp:nvSpPr>
        <dsp:cNvPr id="0" name=""/>
        <dsp:cNvSpPr/>
      </dsp:nvSpPr>
      <dsp:spPr>
        <a:xfrm>
          <a:off x="0" y="3097312"/>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75DFC-8D24-4350-AB8C-56A1DFCF62F3}">
      <dsp:nvSpPr>
        <dsp:cNvPr id="0" name=""/>
        <dsp:cNvSpPr/>
      </dsp:nvSpPr>
      <dsp:spPr>
        <a:xfrm>
          <a:off x="362794" y="3367160"/>
          <a:ext cx="660271" cy="65962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ABD1C9-498B-490C-ADDA-371160EDF0A0}">
      <dsp:nvSpPr>
        <dsp:cNvPr id="0" name=""/>
        <dsp:cNvSpPr/>
      </dsp:nvSpPr>
      <dsp:spPr>
        <a:xfrm>
          <a:off x="1385860" y="3097312"/>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To get started on this, just visit </a:t>
          </a:r>
          <a:r>
            <a:rPr lang="en-GB" sz="1400" kern="1200" dirty="0">
              <a:hlinkClick xmlns:r="http://schemas.openxmlformats.org/officeDocument/2006/relationships" r:id="rId8"/>
            </a:rPr>
            <a:t>Eedi</a:t>
          </a:r>
          <a:endParaRPr lang="en-US" sz="1400" kern="1200" dirty="0"/>
        </a:p>
      </dsp:txBody>
      <dsp:txXfrm>
        <a:off x="1385860" y="3097312"/>
        <a:ext cx="3477999" cy="1236799"/>
      </dsp:txXfrm>
    </dsp:sp>
    <dsp:sp modelId="{D7CF0B92-F5E1-4333-A2DF-F6816017ECC4}">
      <dsp:nvSpPr>
        <dsp:cNvPr id="0" name=""/>
        <dsp:cNvSpPr/>
      </dsp:nvSpPr>
      <dsp:spPr>
        <a:xfrm>
          <a:off x="0" y="4643312"/>
          <a:ext cx="4885203" cy="1199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8A687-8615-46D5-B231-F72AC8393442}">
      <dsp:nvSpPr>
        <dsp:cNvPr id="0" name=""/>
        <dsp:cNvSpPr/>
      </dsp:nvSpPr>
      <dsp:spPr>
        <a:xfrm>
          <a:off x="362794" y="4913159"/>
          <a:ext cx="660271" cy="6596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3E215C-3D26-471A-BC9D-AC420BE3D293}">
      <dsp:nvSpPr>
        <dsp:cNvPr id="0" name=""/>
        <dsp:cNvSpPr/>
      </dsp:nvSpPr>
      <dsp:spPr>
        <a:xfrm>
          <a:off x="1385860" y="4643312"/>
          <a:ext cx="347799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GB" sz="1400" kern="1200" dirty="0"/>
            <a:t>For help getting your students on the system, send an email to </a:t>
          </a:r>
          <a:r>
            <a:rPr lang="en-GB" sz="1400" b="1" kern="1200" dirty="0">
              <a:hlinkClick xmlns:r="http://schemas.openxmlformats.org/officeDocument/2006/relationships" r:id="rId11"/>
            </a:rPr>
            <a:t>hello@eedi.co.uk</a:t>
          </a:r>
          <a:r>
            <a:rPr lang="en-GB" sz="1400" b="1" kern="1200" dirty="0"/>
            <a:t> </a:t>
          </a:r>
          <a:r>
            <a:rPr lang="en-GB" sz="1400" b="0" kern="1200" dirty="0"/>
            <a:t>attaching your students’ names and class-names in a spreadsheet</a:t>
          </a:r>
          <a:endParaRPr lang="en-US" sz="1400" b="0" kern="1200" dirty="0"/>
        </a:p>
      </dsp:txBody>
      <dsp:txXfrm>
        <a:off x="1385860" y="4643312"/>
        <a:ext cx="3477999" cy="12367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8C1CF-9F9D-4BD1-9A4E-9FD4A4C44B2D}" type="datetimeFigureOut">
              <a:rPr lang="en-GB" smtClean="0"/>
              <a:t>03/03/2020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DFF80-7E22-4E7E-86A5-52E096D09309}" type="slidenum">
              <a:rPr lang="en-GB" smtClean="0"/>
              <a:t>‹#›</a:t>
            </a:fld>
            <a:endParaRPr lang="en-GB"/>
          </a:p>
        </p:txBody>
      </p:sp>
    </p:spTree>
    <p:extLst>
      <p:ext uri="{BB962C8B-B14F-4D97-AF65-F5344CB8AC3E}">
        <p14:creationId xmlns:p14="http://schemas.microsoft.com/office/powerpoint/2010/main" val="128979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https://diagnosticquestions.com/Data/Question/33939#/All///////</a:t>
            </a:r>
          </a:p>
        </p:txBody>
      </p:sp>
      <p:sp>
        <p:nvSpPr>
          <p:cNvPr id="4" name="Slide Number Placeholder 3"/>
          <p:cNvSpPr>
            <a:spLocks noGrp="1"/>
          </p:cNvSpPr>
          <p:nvPr>
            <p:ph type="sldNum" sz="quarter" idx="5"/>
          </p:nvPr>
        </p:nvSpPr>
        <p:spPr/>
        <p:txBody>
          <a:bodyPr/>
          <a:lstStyle/>
          <a:p>
            <a:fld id="{DB2DFF80-7E22-4E7E-86A5-52E096D09309}" type="slidenum">
              <a:rPr lang="en-GB" smtClean="0"/>
              <a:t>7</a:t>
            </a:fld>
            <a:endParaRPr lang="en-GB"/>
          </a:p>
        </p:txBody>
      </p:sp>
    </p:spTree>
    <p:extLst>
      <p:ext uri="{BB962C8B-B14F-4D97-AF65-F5344CB8AC3E}">
        <p14:creationId xmlns:p14="http://schemas.microsoft.com/office/powerpoint/2010/main" val="259604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https://diagnosticquestions.com/Data/Question/33935#/All///////</a:t>
            </a:r>
          </a:p>
        </p:txBody>
      </p:sp>
      <p:sp>
        <p:nvSpPr>
          <p:cNvPr id="4" name="Slide Number Placeholder 3"/>
          <p:cNvSpPr>
            <a:spLocks noGrp="1"/>
          </p:cNvSpPr>
          <p:nvPr>
            <p:ph type="sldNum" sz="quarter" idx="5"/>
          </p:nvPr>
        </p:nvSpPr>
        <p:spPr/>
        <p:txBody>
          <a:bodyPr/>
          <a:lstStyle/>
          <a:p>
            <a:fld id="{DB2DFF80-7E22-4E7E-86A5-52E096D09309}" type="slidenum">
              <a:rPr lang="en-GB" smtClean="0"/>
              <a:t>8</a:t>
            </a:fld>
            <a:endParaRPr lang="en-GB"/>
          </a:p>
        </p:txBody>
      </p:sp>
    </p:spTree>
    <p:extLst>
      <p:ext uri="{BB962C8B-B14F-4D97-AF65-F5344CB8AC3E}">
        <p14:creationId xmlns:p14="http://schemas.microsoft.com/office/powerpoint/2010/main" val="62981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https://diagnosticquestions.com/Data/Question/33936#/All///////</a:t>
            </a:r>
          </a:p>
        </p:txBody>
      </p:sp>
      <p:sp>
        <p:nvSpPr>
          <p:cNvPr id="4" name="Slide Number Placeholder 3"/>
          <p:cNvSpPr>
            <a:spLocks noGrp="1"/>
          </p:cNvSpPr>
          <p:nvPr>
            <p:ph type="sldNum" sz="quarter" idx="5"/>
          </p:nvPr>
        </p:nvSpPr>
        <p:spPr/>
        <p:txBody>
          <a:bodyPr/>
          <a:lstStyle/>
          <a:p>
            <a:fld id="{DB2DFF80-7E22-4E7E-86A5-52E096D09309}" type="slidenum">
              <a:rPr lang="en-GB" smtClean="0"/>
              <a:t>9</a:t>
            </a:fld>
            <a:endParaRPr lang="en-GB"/>
          </a:p>
        </p:txBody>
      </p:sp>
    </p:spTree>
    <p:extLst>
      <p:ext uri="{BB962C8B-B14F-4D97-AF65-F5344CB8AC3E}">
        <p14:creationId xmlns:p14="http://schemas.microsoft.com/office/powerpoint/2010/main" val="238289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https://diagnosticquestions.com/Data/Question/82794#/All///////</a:t>
            </a:r>
          </a:p>
        </p:txBody>
      </p:sp>
      <p:sp>
        <p:nvSpPr>
          <p:cNvPr id="4" name="Slide Number Placeholder 3"/>
          <p:cNvSpPr>
            <a:spLocks noGrp="1"/>
          </p:cNvSpPr>
          <p:nvPr>
            <p:ph type="sldNum" sz="quarter" idx="5"/>
          </p:nvPr>
        </p:nvSpPr>
        <p:spPr/>
        <p:txBody>
          <a:bodyPr/>
          <a:lstStyle/>
          <a:p>
            <a:fld id="{DB2DFF80-7E22-4E7E-86A5-52E096D09309}" type="slidenum">
              <a:rPr lang="en-GB" smtClean="0"/>
              <a:t>12</a:t>
            </a:fld>
            <a:endParaRPr lang="en-GB"/>
          </a:p>
        </p:txBody>
      </p:sp>
    </p:spTree>
    <p:extLst>
      <p:ext uri="{BB962C8B-B14F-4D97-AF65-F5344CB8AC3E}">
        <p14:creationId xmlns:p14="http://schemas.microsoft.com/office/powerpoint/2010/main" val="395614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https://diagnosticquestions.com/Data/Question/82798#/All///////</a:t>
            </a:r>
          </a:p>
        </p:txBody>
      </p:sp>
      <p:sp>
        <p:nvSpPr>
          <p:cNvPr id="4" name="Slide Number Placeholder 3"/>
          <p:cNvSpPr>
            <a:spLocks noGrp="1"/>
          </p:cNvSpPr>
          <p:nvPr>
            <p:ph type="sldNum" sz="quarter" idx="5"/>
          </p:nvPr>
        </p:nvSpPr>
        <p:spPr/>
        <p:txBody>
          <a:bodyPr/>
          <a:lstStyle/>
          <a:p>
            <a:fld id="{DB2DFF80-7E22-4E7E-86A5-52E096D09309}" type="slidenum">
              <a:rPr lang="en-GB" smtClean="0"/>
              <a:t>13</a:t>
            </a:fld>
            <a:endParaRPr lang="en-GB"/>
          </a:p>
        </p:txBody>
      </p:sp>
    </p:spTree>
    <p:extLst>
      <p:ext uri="{BB962C8B-B14F-4D97-AF65-F5344CB8AC3E}">
        <p14:creationId xmlns:p14="http://schemas.microsoft.com/office/powerpoint/2010/main" val="30485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https://diagnosticquestions.com/Data/Question/82800#/All/////// </a:t>
            </a:r>
          </a:p>
        </p:txBody>
      </p:sp>
      <p:sp>
        <p:nvSpPr>
          <p:cNvPr id="4" name="Slide Number Placeholder 3"/>
          <p:cNvSpPr>
            <a:spLocks noGrp="1"/>
          </p:cNvSpPr>
          <p:nvPr>
            <p:ph type="sldNum" sz="quarter" idx="5"/>
          </p:nvPr>
        </p:nvSpPr>
        <p:spPr/>
        <p:txBody>
          <a:bodyPr/>
          <a:lstStyle/>
          <a:p>
            <a:fld id="{DB2DFF80-7E22-4E7E-86A5-52E096D09309}" type="slidenum">
              <a:rPr lang="en-GB" smtClean="0"/>
              <a:t>14</a:t>
            </a:fld>
            <a:endParaRPr lang="en-GB"/>
          </a:p>
        </p:txBody>
      </p:sp>
    </p:spTree>
    <p:extLst>
      <p:ext uri="{BB962C8B-B14F-4D97-AF65-F5344CB8AC3E}">
        <p14:creationId xmlns:p14="http://schemas.microsoft.com/office/powerpoint/2010/main" val="411421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https://diagnosticquestions.com/Data/Question/82360#/All///////</a:t>
            </a:r>
          </a:p>
        </p:txBody>
      </p:sp>
      <p:sp>
        <p:nvSpPr>
          <p:cNvPr id="4" name="Slide Number Placeholder 3"/>
          <p:cNvSpPr>
            <a:spLocks noGrp="1"/>
          </p:cNvSpPr>
          <p:nvPr>
            <p:ph type="sldNum" sz="quarter" idx="5"/>
          </p:nvPr>
        </p:nvSpPr>
        <p:spPr/>
        <p:txBody>
          <a:bodyPr/>
          <a:lstStyle/>
          <a:p>
            <a:fld id="{DB2DFF80-7E22-4E7E-86A5-52E096D09309}" type="slidenum">
              <a:rPr lang="en-GB" smtClean="0"/>
              <a:t>17</a:t>
            </a:fld>
            <a:endParaRPr lang="en-GB"/>
          </a:p>
        </p:txBody>
      </p:sp>
    </p:spTree>
    <p:extLst>
      <p:ext uri="{BB962C8B-B14F-4D97-AF65-F5344CB8AC3E}">
        <p14:creationId xmlns:p14="http://schemas.microsoft.com/office/powerpoint/2010/main" val="361262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https://diagnosticquestions.com/Data/Question/82354#/All///////</a:t>
            </a:r>
          </a:p>
        </p:txBody>
      </p:sp>
      <p:sp>
        <p:nvSpPr>
          <p:cNvPr id="4" name="Slide Number Placeholder 3"/>
          <p:cNvSpPr>
            <a:spLocks noGrp="1"/>
          </p:cNvSpPr>
          <p:nvPr>
            <p:ph type="sldNum" sz="quarter" idx="5"/>
          </p:nvPr>
        </p:nvSpPr>
        <p:spPr/>
        <p:txBody>
          <a:bodyPr/>
          <a:lstStyle/>
          <a:p>
            <a:fld id="{DB2DFF80-7E22-4E7E-86A5-52E096D09309}" type="slidenum">
              <a:rPr lang="en-GB" smtClean="0"/>
              <a:t>18</a:t>
            </a:fld>
            <a:endParaRPr lang="en-GB"/>
          </a:p>
        </p:txBody>
      </p:sp>
    </p:spTree>
    <p:extLst>
      <p:ext uri="{BB962C8B-B14F-4D97-AF65-F5344CB8AC3E}">
        <p14:creationId xmlns:p14="http://schemas.microsoft.com/office/powerpoint/2010/main" val="300109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https://diagnosticquestions.com/Data/Question/82357#/All///////</a:t>
            </a:r>
          </a:p>
        </p:txBody>
      </p:sp>
      <p:sp>
        <p:nvSpPr>
          <p:cNvPr id="4" name="Slide Number Placeholder 3"/>
          <p:cNvSpPr>
            <a:spLocks noGrp="1"/>
          </p:cNvSpPr>
          <p:nvPr>
            <p:ph type="sldNum" sz="quarter" idx="5"/>
          </p:nvPr>
        </p:nvSpPr>
        <p:spPr/>
        <p:txBody>
          <a:bodyPr/>
          <a:lstStyle/>
          <a:p>
            <a:fld id="{DB2DFF80-7E22-4E7E-86A5-52E096D09309}" type="slidenum">
              <a:rPr lang="en-GB" smtClean="0"/>
              <a:t>19</a:t>
            </a:fld>
            <a:endParaRPr lang="en-GB"/>
          </a:p>
        </p:txBody>
      </p:sp>
    </p:spTree>
    <p:extLst>
      <p:ext uri="{BB962C8B-B14F-4D97-AF65-F5344CB8AC3E}">
        <p14:creationId xmlns:p14="http://schemas.microsoft.com/office/powerpoint/2010/main" val="387075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205573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43874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27138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3874101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121398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D90033-452C-4E14-A50E-B65EA150C839}"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338448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D90033-452C-4E14-A50E-B65EA150C839}" type="datetimeFigureOut">
              <a:rPr lang="en-GB" smtClean="0"/>
              <a:t>03/03/2020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785130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D90033-452C-4E14-A50E-B65EA150C839}" type="datetimeFigureOut">
              <a:rPr lang="en-GB" smtClean="0"/>
              <a:t>03/03/2020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49274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D90033-452C-4E14-A50E-B65EA150C839}" type="datetimeFigureOut">
              <a:rPr lang="en-GB" smtClean="0"/>
              <a:t>03/03/2020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13577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90033-452C-4E14-A50E-B65EA150C839}" type="datetimeFigureOut">
              <a:rPr lang="en-GB" smtClean="0"/>
              <a:t>03/03/2020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172099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90033-452C-4E14-A50E-B65EA150C839}" type="datetimeFigureOut">
              <a:rPr lang="en-GB" smtClean="0"/>
              <a:t>03/03/2020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61611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9F743-9AE5-4BDD-A891-BC6D26324F4A}"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427778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90033-452C-4E14-A50E-B65EA150C839}" type="datetimeFigureOut">
              <a:rPr lang="en-GB" smtClean="0"/>
              <a:t>03/03/2020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1926949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3137850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90033-452C-4E14-A50E-B65EA150C839}"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8A193-A16B-4449-9BE1-17CA3DB04CA6}" type="slidenum">
              <a:rPr lang="en-GB" smtClean="0"/>
              <a:t>‹#›</a:t>
            </a:fld>
            <a:endParaRPr lang="en-GB"/>
          </a:p>
        </p:txBody>
      </p:sp>
    </p:spTree>
    <p:extLst>
      <p:ext uri="{BB962C8B-B14F-4D97-AF65-F5344CB8AC3E}">
        <p14:creationId xmlns:p14="http://schemas.microsoft.com/office/powerpoint/2010/main" val="222393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49F743-9AE5-4BDD-A891-BC6D26324F4A}"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92551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9F743-9AE5-4BDD-A891-BC6D26324F4A}" type="datetimeFigureOut">
              <a:rPr lang="en-GB" smtClean="0"/>
              <a:t>03/03/2020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06196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9F743-9AE5-4BDD-A891-BC6D26324F4A}" type="datetimeFigureOut">
              <a:rPr lang="en-GB" smtClean="0"/>
              <a:t>03/03/2020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28134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9F743-9AE5-4BDD-A891-BC6D26324F4A}" type="datetimeFigureOut">
              <a:rPr lang="en-GB" smtClean="0"/>
              <a:t>03/03/2020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42307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9F743-9AE5-4BDD-A891-BC6D26324F4A}" type="datetimeFigureOut">
              <a:rPr lang="en-GB" smtClean="0"/>
              <a:t>03/03/2020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178063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9F743-9AE5-4BDD-A891-BC6D26324F4A}" type="datetimeFigureOut">
              <a:rPr lang="en-GB" smtClean="0"/>
              <a:t>03/03/2020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233350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9F743-9AE5-4BDD-A891-BC6D26324F4A}" type="datetimeFigureOut">
              <a:rPr lang="en-GB" smtClean="0"/>
              <a:t>03/03/2020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65D57B-84F3-45D0-AFDD-F648A5101A72}" type="slidenum">
              <a:rPr lang="en-GB" smtClean="0"/>
              <a:t>‹#›</a:t>
            </a:fld>
            <a:endParaRPr lang="en-GB"/>
          </a:p>
        </p:txBody>
      </p:sp>
    </p:spTree>
    <p:extLst>
      <p:ext uri="{BB962C8B-B14F-4D97-AF65-F5344CB8AC3E}">
        <p14:creationId xmlns:p14="http://schemas.microsoft.com/office/powerpoint/2010/main" val="382612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 Target="../slides/slid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9F743-9AE5-4BDD-A891-BC6D26324F4A}" type="datetimeFigureOut">
              <a:rPr lang="en-GB" smtClean="0"/>
              <a:t>03/03/2020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5D57B-84F3-45D0-AFDD-F648A5101A72}" type="slidenum">
              <a:rPr lang="en-GB" smtClean="0"/>
              <a:t>‹#›</a:t>
            </a:fld>
            <a:endParaRPr lang="en-GB"/>
          </a:p>
        </p:txBody>
      </p:sp>
      <p:sp>
        <p:nvSpPr>
          <p:cNvPr id="7" name="Action Button: Go Home 6">
            <a:hlinkClick r:id="rId13" action="ppaction://hlinksldjump" highlightClick="1"/>
            <a:extLst>
              <a:ext uri="{FF2B5EF4-FFF2-40B4-BE49-F238E27FC236}">
                <a16:creationId xmlns:a16="http://schemas.microsoft.com/office/drawing/2014/main" id="{F0476B32-8EEB-43C8-A5B9-80CEA5B71275}"/>
              </a:ext>
            </a:extLst>
          </p:cNvPr>
          <p:cNvSpPr/>
          <p:nvPr userDrawn="1"/>
        </p:nvSpPr>
        <p:spPr>
          <a:xfrm>
            <a:off x="8919557" y="0"/>
            <a:ext cx="224444" cy="232756"/>
          </a:xfrm>
          <a:prstGeom prst="actionButtonHom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6534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90033-452C-4E14-A50E-B65EA150C839}" type="datetimeFigureOut">
              <a:rPr lang="en-GB" smtClean="0"/>
              <a:t>03/03/2020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8A193-A16B-4449-9BE1-17CA3DB04CA6}" type="slidenum">
              <a:rPr lang="en-GB" smtClean="0"/>
              <a:t>‹#›</a:t>
            </a:fld>
            <a:endParaRPr lang="en-GB"/>
          </a:p>
        </p:txBody>
      </p:sp>
      <p:sp>
        <p:nvSpPr>
          <p:cNvPr id="8" name="Action Button: Go Home 7">
            <a:hlinkClick r:id="rId13" action="ppaction://hlinksldjump" highlightClick="1"/>
            <a:extLst>
              <a:ext uri="{FF2B5EF4-FFF2-40B4-BE49-F238E27FC236}">
                <a16:creationId xmlns:a16="http://schemas.microsoft.com/office/drawing/2014/main" id="{A63B36C1-6295-4537-8EA9-3F572BCAE19B}"/>
              </a:ext>
            </a:extLst>
          </p:cNvPr>
          <p:cNvSpPr/>
          <p:nvPr userDrawn="1"/>
        </p:nvSpPr>
        <p:spPr>
          <a:xfrm>
            <a:off x="8919557" y="0"/>
            <a:ext cx="224444" cy="232756"/>
          </a:xfrm>
          <a:prstGeom prst="actionButtonHom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567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diagnosticquestions.com/Quizzes/Collections"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diagnosticquestions.com/Revision2019"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059971" y="1591012"/>
            <a:ext cx="3483937"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Week 5</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58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944122" y="3075863"/>
            <a:ext cx="3483937"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GCSE Foundation</a:t>
            </a:r>
            <a:br>
              <a:rPr lang="en-GB" dirty="0">
                <a:solidFill>
                  <a:schemeClr val="bg1"/>
                </a:solidFill>
              </a:rPr>
            </a:br>
            <a:br>
              <a:rPr lang="en-GB" dirty="0">
                <a:solidFill>
                  <a:schemeClr val="bg1"/>
                </a:solidFill>
              </a:rPr>
            </a:br>
            <a:r>
              <a:rPr lang="en-GB" dirty="0">
                <a:solidFill>
                  <a:schemeClr val="bg1"/>
                </a:solidFill>
              </a:rPr>
              <a:t>Week 5</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68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F7A354-3114-43EC-85B9-6DA7CA0752D3}"/>
              </a:ext>
            </a:extLst>
          </p:cNvPr>
          <p:cNvSpPr txBox="1"/>
          <p:nvPr/>
        </p:nvSpPr>
        <p:spPr>
          <a:xfrm>
            <a:off x="4757706" y="3236429"/>
            <a:ext cx="4059124" cy="3323987"/>
          </a:xfrm>
          <a:prstGeom prst="rect">
            <a:avLst/>
          </a:prstGeom>
          <a:noFill/>
          <a:ln w="38100">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Calibri" panose="020F0502020204030204"/>
              </a:rPr>
              <a:t>1000s of students are struggling with these three questions</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 Can you get each question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 Which </a:t>
            </a:r>
            <a:r>
              <a:rPr lang="en-GB" sz="1400" dirty="0">
                <a:solidFill>
                  <a:prstClr val="white"/>
                </a:solidFill>
                <a:latin typeface="Calibri" panose="020F0502020204030204"/>
              </a:rPr>
              <a:t>do you think is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the worst answered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3. What do you think is the most popular choice of wrong answer for each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4. Can you explain why other students might choose these wrong answers?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5. How would you help them?</a:t>
            </a:r>
          </a:p>
        </p:txBody>
      </p:sp>
      <p:pic>
        <p:nvPicPr>
          <p:cNvPr id="2050" name="Picture 2">
            <a:extLst>
              <a:ext uri="{FF2B5EF4-FFF2-40B4-BE49-F238E27FC236}">
                <a16:creationId xmlns:a16="http://schemas.microsoft.com/office/drawing/2014/main" id="{89590CE9-D62F-4A84-94D6-336F68B1D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23" y="105013"/>
            <a:ext cx="4175221" cy="31314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08F898A-0B07-4962-AC31-6A708C359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657" y="56524"/>
            <a:ext cx="4175221" cy="31314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C016707-638D-4F37-B947-C10FFF2F3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122" y="3429000"/>
            <a:ext cx="4175221" cy="313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2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501710"/>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5" name="Rectangle 4">
            <a:extLst>
              <a:ext uri="{FF2B5EF4-FFF2-40B4-BE49-F238E27FC236}">
                <a16:creationId xmlns:a16="http://schemas.microsoft.com/office/drawing/2014/main" id="{CC7D32BD-EC40-49D6-8B80-466C07B7B70E}"/>
              </a:ext>
            </a:extLst>
          </p:cNvPr>
          <p:cNvSpPr/>
          <p:nvPr/>
        </p:nvSpPr>
        <p:spPr>
          <a:xfrm>
            <a:off x="1627814" y="4440154"/>
            <a:ext cx="6908334" cy="646331"/>
          </a:xfrm>
          <a:prstGeom prst="rect">
            <a:avLst/>
          </a:prstGeom>
        </p:spPr>
        <p:txBody>
          <a:bodyPr wrap="square">
            <a:spAutoFit/>
          </a:bodyPr>
          <a:lstStyle/>
          <a:p>
            <a:pPr lvl="0"/>
            <a:r>
              <a:rPr lang="en-GB" dirty="0">
                <a:solidFill>
                  <a:prstClr val="white"/>
                </a:solidFill>
              </a:rPr>
              <a:t>because the plan will need to be a t shape with an extra block as it has another block onto it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0FF846C5-FA54-4D25-84CB-84451CE44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31" y="297584"/>
            <a:ext cx="4175221" cy="31314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38010D6-1572-4E80-8240-14903A28BAD1}"/>
              </a:ext>
            </a:extLst>
          </p:cNvPr>
          <p:cNvPicPr>
            <a:picLocks noChangeAspect="1"/>
          </p:cNvPicPr>
          <p:nvPr/>
        </p:nvPicPr>
        <p:blipFill>
          <a:blip r:embed="rId4"/>
          <a:stretch>
            <a:fillRect/>
          </a:stretch>
        </p:blipFill>
        <p:spPr>
          <a:xfrm>
            <a:off x="4671950" y="1328169"/>
            <a:ext cx="4289183" cy="1251806"/>
          </a:xfrm>
          <a:prstGeom prst="rect">
            <a:avLst/>
          </a:prstGeom>
        </p:spPr>
      </p:pic>
      <p:sp>
        <p:nvSpPr>
          <p:cNvPr id="7" name="TextBox 6">
            <a:extLst>
              <a:ext uri="{FF2B5EF4-FFF2-40B4-BE49-F238E27FC236}">
                <a16:creationId xmlns:a16="http://schemas.microsoft.com/office/drawing/2014/main" id="{391197E3-5B7A-48C1-BB68-77357A051480}"/>
              </a:ext>
            </a:extLst>
          </p:cNvPr>
          <p:cNvSpPr txBox="1"/>
          <p:nvPr/>
        </p:nvSpPr>
        <p:spPr>
          <a:xfrm>
            <a:off x="721453" y="5450746"/>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8" name="Rectangle 7">
            <a:extLst>
              <a:ext uri="{FF2B5EF4-FFF2-40B4-BE49-F238E27FC236}">
                <a16:creationId xmlns:a16="http://schemas.microsoft.com/office/drawing/2014/main" id="{D79E8F93-A022-4D96-B3AF-AC9FE04211E6}"/>
              </a:ext>
            </a:extLst>
          </p:cNvPr>
          <p:cNvSpPr/>
          <p:nvPr/>
        </p:nvSpPr>
        <p:spPr>
          <a:xfrm>
            <a:off x="1627814" y="5389190"/>
            <a:ext cx="6908334" cy="646331"/>
          </a:xfrm>
          <a:prstGeom prst="rect">
            <a:avLst/>
          </a:prstGeom>
        </p:spPr>
        <p:txBody>
          <a:bodyPr wrap="square">
            <a:spAutoFit/>
          </a:bodyPr>
          <a:lstStyle/>
          <a:p>
            <a:pPr lvl="0"/>
            <a:r>
              <a:rPr lang="en-GB" dirty="0">
                <a:solidFill>
                  <a:prstClr val="white"/>
                </a:solidFill>
              </a:rPr>
              <a:t>If it’s looked at from the front you would not be able to see the extra block</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25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467075"/>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5" name="Rectangle 4">
            <a:extLst>
              <a:ext uri="{FF2B5EF4-FFF2-40B4-BE49-F238E27FC236}">
                <a16:creationId xmlns:a16="http://schemas.microsoft.com/office/drawing/2014/main" id="{CC7D32BD-EC40-49D6-8B80-466C07B7B70E}"/>
              </a:ext>
            </a:extLst>
          </p:cNvPr>
          <p:cNvSpPr/>
          <p:nvPr/>
        </p:nvSpPr>
        <p:spPr>
          <a:xfrm>
            <a:off x="1627814" y="4405519"/>
            <a:ext cx="6908334" cy="646331"/>
          </a:xfrm>
          <a:prstGeom prst="rect">
            <a:avLst/>
          </a:prstGeom>
        </p:spPr>
        <p:txBody>
          <a:bodyPr wrap="square">
            <a:spAutoFit/>
          </a:bodyPr>
          <a:lstStyle/>
          <a:p>
            <a:pPr lvl="0"/>
            <a:r>
              <a:rPr lang="en-GB" dirty="0">
                <a:solidFill>
                  <a:prstClr val="white"/>
                </a:solidFill>
              </a:rPr>
              <a:t>if </a:t>
            </a:r>
            <a:r>
              <a:rPr lang="en-GB" dirty="0" err="1">
                <a:solidFill>
                  <a:prstClr val="white"/>
                </a:solidFill>
              </a:rPr>
              <a:t>dani</a:t>
            </a:r>
            <a:r>
              <a:rPr lang="en-GB" dirty="0">
                <a:solidFill>
                  <a:prstClr val="white"/>
                </a:solidFill>
              </a:rPr>
              <a:t> has 30 pieces and it is shared in the ratio 2:3, then 1=10 meaning jo </a:t>
            </a:r>
            <a:r>
              <a:rPr lang="en-GB" dirty="0" err="1">
                <a:solidFill>
                  <a:prstClr val="white"/>
                </a:solidFill>
              </a:rPr>
              <a:t>recieves</a:t>
            </a:r>
            <a:r>
              <a:rPr lang="en-GB" dirty="0">
                <a:solidFill>
                  <a:prstClr val="white"/>
                </a:solidFill>
              </a:rPr>
              <a:t> 20 as she gets 2 of the 2:3</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4">
            <a:extLst>
              <a:ext uri="{FF2B5EF4-FFF2-40B4-BE49-F238E27FC236}">
                <a16:creationId xmlns:a16="http://schemas.microsoft.com/office/drawing/2014/main" id="{A3CDA2AE-752B-4C2A-8DAB-20FB3E698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1" y="229705"/>
            <a:ext cx="4175221" cy="31314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B2EB7AC-5EBD-4223-B028-CDBCE866ED58}"/>
              </a:ext>
            </a:extLst>
          </p:cNvPr>
          <p:cNvPicPr>
            <a:picLocks noChangeAspect="1"/>
          </p:cNvPicPr>
          <p:nvPr/>
        </p:nvPicPr>
        <p:blipFill>
          <a:blip r:embed="rId4"/>
          <a:stretch>
            <a:fillRect/>
          </a:stretch>
        </p:blipFill>
        <p:spPr>
          <a:xfrm>
            <a:off x="4647160" y="1213529"/>
            <a:ext cx="4347470" cy="1335707"/>
          </a:xfrm>
          <a:prstGeom prst="rect">
            <a:avLst/>
          </a:prstGeom>
        </p:spPr>
      </p:pic>
      <p:sp>
        <p:nvSpPr>
          <p:cNvPr id="7" name="TextBox 6">
            <a:extLst>
              <a:ext uri="{FF2B5EF4-FFF2-40B4-BE49-F238E27FC236}">
                <a16:creationId xmlns:a16="http://schemas.microsoft.com/office/drawing/2014/main" id="{31B8EE2C-3421-45A5-8C20-8A451C5C11AD}"/>
              </a:ext>
            </a:extLst>
          </p:cNvPr>
          <p:cNvSpPr txBox="1"/>
          <p:nvPr/>
        </p:nvSpPr>
        <p:spPr>
          <a:xfrm>
            <a:off x="721453" y="5408155"/>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8" name="Rectangle 7">
            <a:extLst>
              <a:ext uri="{FF2B5EF4-FFF2-40B4-BE49-F238E27FC236}">
                <a16:creationId xmlns:a16="http://schemas.microsoft.com/office/drawing/2014/main" id="{683932F7-A95F-407F-9056-D19906968521}"/>
              </a:ext>
            </a:extLst>
          </p:cNvPr>
          <p:cNvSpPr/>
          <p:nvPr/>
        </p:nvSpPr>
        <p:spPr>
          <a:xfrm>
            <a:off x="1627814" y="5346599"/>
            <a:ext cx="6908334" cy="646331"/>
          </a:xfrm>
          <a:prstGeom prst="rect">
            <a:avLst/>
          </a:prstGeom>
        </p:spPr>
        <p:txBody>
          <a:bodyPr wrap="square">
            <a:spAutoFit/>
          </a:bodyPr>
          <a:lstStyle/>
          <a:p>
            <a:pPr lvl="0"/>
            <a:r>
              <a:rPr lang="en-GB" dirty="0">
                <a:solidFill>
                  <a:prstClr val="white"/>
                </a:solidFill>
              </a:rPr>
              <a:t>So to share the ratio you do 2 + 3 = 5 and then do 30 divided by 5 = 6 so then Jo’s part is 2 so you do 2 x 6 =12 so Jo receives 12 pieces</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5" name="Rectangle 4">
            <a:extLst>
              <a:ext uri="{FF2B5EF4-FFF2-40B4-BE49-F238E27FC236}">
                <a16:creationId xmlns:a16="http://schemas.microsoft.com/office/drawing/2014/main" id="{CC7D32BD-EC40-49D6-8B80-466C07B7B70E}"/>
              </a:ext>
            </a:extLst>
          </p:cNvPr>
          <p:cNvSpPr/>
          <p:nvPr/>
        </p:nvSpPr>
        <p:spPr>
          <a:xfrm>
            <a:off x="1627814" y="4703391"/>
            <a:ext cx="6908334" cy="646331"/>
          </a:xfrm>
          <a:prstGeom prst="rect">
            <a:avLst/>
          </a:prstGeom>
        </p:spPr>
        <p:txBody>
          <a:bodyPr wrap="square">
            <a:spAutoFit/>
          </a:bodyPr>
          <a:lstStyle/>
          <a:p>
            <a:pPr lvl="0"/>
            <a:r>
              <a:rPr lang="en-GB" dirty="0">
                <a:solidFill>
                  <a:prstClr val="white"/>
                </a:solidFill>
              </a:rPr>
              <a:t>The scale factor is two therefore you times both coordinates by 2 to get (4,4)</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A5C40864-BEBA-441F-A201-6803A4426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05" y="297584"/>
            <a:ext cx="4175221" cy="31314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D7EA705-3DDC-45F2-99A6-5621D2FB7B97}"/>
              </a:ext>
            </a:extLst>
          </p:cNvPr>
          <p:cNvPicPr>
            <a:picLocks noChangeAspect="1"/>
          </p:cNvPicPr>
          <p:nvPr/>
        </p:nvPicPr>
        <p:blipFill>
          <a:blip r:embed="rId4"/>
          <a:stretch>
            <a:fillRect/>
          </a:stretch>
        </p:blipFill>
        <p:spPr>
          <a:xfrm>
            <a:off x="4572000" y="1262942"/>
            <a:ext cx="4311795" cy="1254688"/>
          </a:xfrm>
          <a:prstGeom prst="rect">
            <a:avLst/>
          </a:prstGeom>
        </p:spPr>
      </p:pic>
    </p:spTree>
    <p:extLst>
      <p:ext uri="{BB962C8B-B14F-4D97-AF65-F5344CB8AC3E}">
        <p14:creationId xmlns:p14="http://schemas.microsoft.com/office/powerpoint/2010/main" val="188901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832651" y="2916473"/>
            <a:ext cx="3772039"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GCSE Higher</a:t>
            </a:r>
            <a:br>
              <a:rPr lang="en-GB" dirty="0">
                <a:solidFill>
                  <a:schemeClr val="bg1"/>
                </a:solidFill>
              </a:rPr>
            </a:br>
            <a:br>
              <a:rPr lang="en-GB" dirty="0">
                <a:solidFill>
                  <a:schemeClr val="bg1"/>
                </a:solidFill>
              </a:rPr>
            </a:br>
            <a:r>
              <a:rPr lang="en-GB" dirty="0">
                <a:solidFill>
                  <a:schemeClr val="bg1"/>
                </a:solidFill>
              </a:rPr>
              <a:t>Week 5</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33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830971-2E18-45B4-BE7A-4FE68B87FF2A}"/>
              </a:ext>
            </a:extLst>
          </p:cNvPr>
          <p:cNvSpPr txBox="1"/>
          <p:nvPr/>
        </p:nvSpPr>
        <p:spPr>
          <a:xfrm>
            <a:off x="4757706" y="3345430"/>
            <a:ext cx="4059124" cy="3323987"/>
          </a:xfrm>
          <a:prstGeom prst="rect">
            <a:avLst/>
          </a:prstGeom>
          <a:noFill/>
          <a:ln w="38100">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Calibri" panose="020F0502020204030204"/>
              </a:rPr>
              <a:t>1000s of students are struggling with these three questions</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 Can you get each question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 Which </a:t>
            </a:r>
            <a:r>
              <a:rPr lang="en-GB" sz="1400" dirty="0">
                <a:solidFill>
                  <a:prstClr val="white"/>
                </a:solidFill>
                <a:latin typeface="Calibri" panose="020F0502020204030204"/>
              </a:rPr>
              <a:t>do you think is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the worst answered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3. What do you think is the most popular choice of wrong answer for each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4. Can you explain why other students might choose these wrong answers?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5. How would you help them?</a:t>
            </a:r>
          </a:p>
        </p:txBody>
      </p:sp>
      <p:pic>
        <p:nvPicPr>
          <p:cNvPr id="6146" name="Picture 2">
            <a:extLst>
              <a:ext uri="{FF2B5EF4-FFF2-40B4-BE49-F238E27FC236}">
                <a16:creationId xmlns:a16="http://schemas.microsoft.com/office/drawing/2014/main" id="{0F160E2E-3BC3-4283-87EE-51DEE84D6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310" y="76199"/>
            <a:ext cx="4276436" cy="32073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68A13AFC-93B2-4699-9915-72E0A6F85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55" y="76199"/>
            <a:ext cx="4276436" cy="320732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FF84C8B3-2CB4-465F-A8A7-AA032D4EB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5" y="3462090"/>
            <a:ext cx="4276436" cy="320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10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5" name="Rectangle 4">
            <a:extLst>
              <a:ext uri="{FF2B5EF4-FFF2-40B4-BE49-F238E27FC236}">
                <a16:creationId xmlns:a16="http://schemas.microsoft.com/office/drawing/2014/main" id="{CC7D32BD-EC40-49D6-8B80-466C07B7B70E}"/>
              </a:ext>
            </a:extLst>
          </p:cNvPr>
          <p:cNvSpPr/>
          <p:nvPr/>
        </p:nvSpPr>
        <p:spPr>
          <a:xfrm>
            <a:off x="1514213" y="4703391"/>
            <a:ext cx="6908334" cy="646331"/>
          </a:xfrm>
          <a:prstGeom prst="rect">
            <a:avLst/>
          </a:prstGeom>
        </p:spPr>
        <p:txBody>
          <a:bodyPr wrap="square">
            <a:spAutoFit/>
          </a:bodyPr>
          <a:lstStyle/>
          <a:p>
            <a:pPr lvl="0"/>
            <a:r>
              <a:rPr lang="en-GB" dirty="0">
                <a:solidFill>
                  <a:prstClr val="white"/>
                </a:solidFill>
              </a:rPr>
              <a:t>I think this because on the graph it goes across 4 on the x axis and up 3 on the y axis. Therefore it 4/3</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0C962CCB-88B8-4F60-A33E-98A0F9EAF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64" y="221673"/>
            <a:ext cx="4276436" cy="32073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7D77AE5-CE29-4685-A470-E6817860DDBC}"/>
              </a:ext>
            </a:extLst>
          </p:cNvPr>
          <p:cNvPicPr>
            <a:picLocks noChangeAspect="1"/>
          </p:cNvPicPr>
          <p:nvPr/>
        </p:nvPicPr>
        <p:blipFill>
          <a:blip r:embed="rId4"/>
          <a:stretch>
            <a:fillRect/>
          </a:stretch>
        </p:blipFill>
        <p:spPr>
          <a:xfrm>
            <a:off x="4661329" y="1307433"/>
            <a:ext cx="4367937" cy="1303284"/>
          </a:xfrm>
          <a:prstGeom prst="rect">
            <a:avLst/>
          </a:prstGeom>
        </p:spPr>
      </p:pic>
    </p:spTree>
    <p:extLst>
      <p:ext uri="{BB962C8B-B14F-4D97-AF65-F5344CB8AC3E}">
        <p14:creationId xmlns:p14="http://schemas.microsoft.com/office/powerpoint/2010/main" val="257453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5" name="Rectangle 4">
            <a:extLst>
              <a:ext uri="{FF2B5EF4-FFF2-40B4-BE49-F238E27FC236}">
                <a16:creationId xmlns:a16="http://schemas.microsoft.com/office/drawing/2014/main" id="{CC7D32BD-EC40-49D6-8B80-466C07B7B70E}"/>
              </a:ext>
            </a:extLst>
          </p:cNvPr>
          <p:cNvSpPr/>
          <p:nvPr/>
        </p:nvSpPr>
        <p:spPr>
          <a:xfrm>
            <a:off x="1514213" y="4679130"/>
            <a:ext cx="6908334" cy="646331"/>
          </a:xfrm>
          <a:prstGeom prst="rect">
            <a:avLst/>
          </a:prstGeom>
        </p:spPr>
        <p:txBody>
          <a:bodyPr wrap="square">
            <a:spAutoFit/>
          </a:bodyPr>
          <a:lstStyle/>
          <a:p>
            <a:pPr lvl="0"/>
            <a:r>
              <a:rPr lang="en-GB" dirty="0">
                <a:solidFill>
                  <a:prstClr val="white"/>
                </a:solidFill>
              </a:rPr>
              <a:t>Because he moves 3boxes and the boxes and one box represents one km</a:t>
            </a:r>
            <a:r>
              <a:rPr lang="en-US" dirty="0">
                <a:solidFill>
                  <a:prstClr val="white"/>
                </a:solidFill>
              </a:rPr>
              <a: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4">
            <a:extLst>
              <a:ext uri="{FF2B5EF4-FFF2-40B4-BE49-F238E27FC236}">
                <a16:creationId xmlns:a16="http://schemas.microsoft.com/office/drawing/2014/main" id="{EBCE58EF-AC23-43BB-B81D-BB86F18AC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64" y="221673"/>
            <a:ext cx="4276436" cy="32073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0029632-F771-4730-A5DF-8BECFC91311C}"/>
              </a:ext>
            </a:extLst>
          </p:cNvPr>
          <p:cNvPicPr>
            <a:picLocks noChangeAspect="1"/>
          </p:cNvPicPr>
          <p:nvPr/>
        </p:nvPicPr>
        <p:blipFill>
          <a:blip r:embed="rId4"/>
          <a:stretch>
            <a:fillRect/>
          </a:stretch>
        </p:blipFill>
        <p:spPr>
          <a:xfrm>
            <a:off x="4672686" y="1073727"/>
            <a:ext cx="4368270" cy="1301461"/>
          </a:xfrm>
          <a:prstGeom prst="rect">
            <a:avLst/>
          </a:prstGeom>
        </p:spPr>
      </p:pic>
    </p:spTree>
    <p:extLst>
      <p:ext uri="{BB962C8B-B14F-4D97-AF65-F5344CB8AC3E}">
        <p14:creationId xmlns:p14="http://schemas.microsoft.com/office/powerpoint/2010/main" val="195025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5" name="Rectangle 4">
            <a:extLst>
              <a:ext uri="{FF2B5EF4-FFF2-40B4-BE49-F238E27FC236}">
                <a16:creationId xmlns:a16="http://schemas.microsoft.com/office/drawing/2014/main" id="{CC7D32BD-EC40-49D6-8B80-466C07B7B70E}"/>
              </a:ext>
            </a:extLst>
          </p:cNvPr>
          <p:cNvSpPr/>
          <p:nvPr/>
        </p:nvSpPr>
        <p:spPr>
          <a:xfrm>
            <a:off x="1514213" y="4426392"/>
            <a:ext cx="6908334" cy="1200329"/>
          </a:xfrm>
          <a:prstGeom prst="rect">
            <a:avLst/>
          </a:prstGeom>
        </p:spPr>
        <p:txBody>
          <a:bodyPr wrap="square">
            <a:spAutoFit/>
          </a:bodyPr>
          <a:lstStyle/>
          <a:p>
            <a:pPr lvl="0"/>
            <a:r>
              <a:rPr lang="en-GB" dirty="0">
                <a:solidFill>
                  <a:prstClr val="white"/>
                </a:solidFill>
              </a:rPr>
              <a:t>If the centres of both circles is the centre of each tower, the place in the middle is the locus (location) of the plane. You could measure the distance looking at the diameters of each circle if they both end right where the plane is.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922B9DA4-C45E-4A1E-927F-89D62954D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55" y="221673"/>
            <a:ext cx="4276436" cy="32073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04F8D83-6451-4D2F-863D-C66525DD2723}"/>
              </a:ext>
            </a:extLst>
          </p:cNvPr>
          <p:cNvPicPr>
            <a:picLocks noChangeAspect="1"/>
          </p:cNvPicPr>
          <p:nvPr/>
        </p:nvPicPr>
        <p:blipFill>
          <a:blip r:embed="rId4"/>
          <a:stretch>
            <a:fillRect/>
          </a:stretch>
        </p:blipFill>
        <p:spPr>
          <a:xfrm>
            <a:off x="4537365" y="1253836"/>
            <a:ext cx="4550845" cy="1373332"/>
          </a:xfrm>
          <a:prstGeom prst="rect">
            <a:avLst/>
          </a:prstGeom>
        </p:spPr>
      </p:pic>
    </p:spTree>
    <p:extLst>
      <p:ext uri="{BB962C8B-B14F-4D97-AF65-F5344CB8AC3E}">
        <p14:creationId xmlns:p14="http://schemas.microsoft.com/office/powerpoint/2010/main" val="276611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063744-738F-4A8A-B4A2-001F8EFE98BD}"/>
              </a:ext>
            </a:extLst>
          </p:cNvPr>
          <p:cNvSpPr>
            <a:spLocks noGrp="1"/>
          </p:cNvSpPr>
          <p:nvPr>
            <p:ph type="title"/>
          </p:nvPr>
        </p:nvSpPr>
        <p:spPr>
          <a:xfrm>
            <a:off x="647271" y="1012004"/>
            <a:ext cx="2562119" cy="4795408"/>
          </a:xfrm>
        </p:spPr>
        <p:txBody>
          <a:bodyPr>
            <a:normAutofit/>
          </a:bodyPr>
          <a:lstStyle/>
          <a:p>
            <a:r>
              <a:rPr lang="en-GB" dirty="0">
                <a:solidFill>
                  <a:srgbClr val="FFFFFF"/>
                </a:solidFill>
              </a:rPr>
              <a:t>Beat the Nation:</a:t>
            </a:r>
            <a:br>
              <a:rPr lang="en-GB" dirty="0">
                <a:solidFill>
                  <a:srgbClr val="FFFFFF"/>
                </a:solidFill>
              </a:rPr>
            </a:br>
            <a:br>
              <a:rPr lang="en-GB" dirty="0">
                <a:solidFill>
                  <a:srgbClr val="FFFFFF"/>
                </a:solidFill>
              </a:rPr>
            </a:br>
            <a:r>
              <a:rPr lang="en-GB" dirty="0">
                <a:solidFill>
                  <a:srgbClr val="FFFFFF"/>
                </a:solidFill>
              </a:rPr>
              <a:t>Week 5</a:t>
            </a:r>
          </a:p>
        </p:txBody>
      </p:sp>
      <p:graphicFrame>
        <p:nvGraphicFramePr>
          <p:cNvPr id="5" name="Content Placeholder 2">
            <a:extLst>
              <a:ext uri="{FF2B5EF4-FFF2-40B4-BE49-F238E27FC236}">
                <a16:creationId xmlns:a16="http://schemas.microsoft.com/office/drawing/2014/main" id="{C0A9B8FF-B838-4DF8-A33F-0BA9706A2BA7}"/>
              </a:ext>
            </a:extLst>
          </p:cNvPr>
          <p:cNvGraphicFramePr>
            <a:graphicFrameLocks noGrp="1"/>
          </p:cNvGraphicFramePr>
          <p:nvPr>
            <p:ph idx="1"/>
            <p:extLst>
              <p:ext uri="{D42A27DB-BD31-4B8C-83A1-F6EECF244321}">
                <p14:modId xmlns:p14="http://schemas.microsoft.com/office/powerpoint/2010/main" val="165518883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019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7149A2-A4E4-4F9A-9531-DAC65E34AEFE}"/>
              </a:ext>
            </a:extLst>
          </p:cNvPr>
          <p:cNvSpPr>
            <a:spLocks noGrp="1"/>
          </p:cNvSpPr>
          <p:nvPr>
            <p:ph type="title"/>
          </p:nvPr>
        </p:nvSpPr>
        <p:spPr>
          <a:xfrm>
            <a:off x="647271" y="1012004"/>
            <a:ext cx="2562119" cy="4795408"/>
          </a:xfrm>
        </p:spPr>
        <p:txBody>
          <a:bodyPr>
            <a:normAutofit/>
          </a:bodyPr>
          <a:lstStyle/>
          <a:p>
            <a:r>
              <a:rPr lang="en-GB">
                <a:solidFill>
                  <a:srgbClr val="FFFFFF"/>
                </a:solidFill>
              </a:rPr>
              <a:t>Beat the Nation: How to find the data</a:t>
            </a:r>
          </a:p>
        </p:txBody>
      </p:sp>
      <p:graphicFrame>
        <p:nvGraphicFramePr>
          <p:cNvPr id="5" name="Content Placeholder 2">
            <a:extLst>
              <a:ext uri="{FF2B5EF4-FFF2-40B4-BE49-F238E27FC236}">
                <a16:creationId xmlns:a16="http://schemas.microsoft.com/office/drawing/2014/main" id="{5EFDFFBF-FCE5-4DAE-80A6-BFD0EC15B904}"/>
              </a:ext>
            </a:extLst>
          </p:cNvPr>
          <p:cNvGraphicFramePr>
            <a:graphicFrameLocks noGrp="1"/>
          </p:cNvGraphicFramePr>
          <p:nvPr>
            <p:ph idx="1"/>
            <p:extLst>
              <p:ext uri="{D42A27DB-BD31-4B8C-83A1-F6EECF244321}">
                <p14:modId xmlns:p14="http://schemas.microsoft.com/office/powerpoint/2010/main" val="306986180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533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dirty="0">
                <a:solidFill>
                  <a:schemeClr val="bg1"/>
                </a:solidFill>
                <a:latin typeface="+mj-lt"/>
                <a:ea typeface="+mj-ea"/>
                <a:cs typeface="+mj-cs"/>
              </a:rPr>
              <a:t>Visit the </a:t>
            </a:r>
            <a:r>
              <a:rPr lang="en-US" sz="2800" dirty="0">
                <a:solidFill>
                  <a:schemeClr val="bg1"/>
                </a:solidFill>
                <a:latin typeface="+mj-lt"/>
                <a:ea typeface="+mj-ea"/>
                <a:cs typeface="+mj-cs"/>
                <a:hlinkClick r:id="rId2"/>
              </a:rPr>
              <a:t>Collections page</a:t>
            </a:r>
            <a:r>
              <a:rPr lang="en-US" sz="2800" kern="1200" dirty="0">
                <a:solidFill>
                  <a:schemeClr val="bg1"/>
                </a:solidFill>
                <a:latin typeface="+mj-lt"/>
                <a:ea typeface="+mj-ea"/>
                <a:cs typeface="+mj-cs"/>
                <a:hlinkClick r:id="rId2"/>
              </a:rPr>
              <a:t> </a:t>
            </a:r>
            <a:endParaRPr lang="en-US" sz="2800" kern="1200" dirty="0">
              <a:solidFill>
                <a:schemeClr val="bg1"/>
              </a:solidFill>
              <a:latin typeface="+mj-lt"/>
              <a:ea typeface="+mj-ea"/>
              <a:cs typeface="+mj-cs"/>
            </a:endParaRPr>
          </a:p>
        </p:txBody>
      </p:sp>
      <p:pic>
        <p:nvPicPr>
          <p:cNvPr id="4" name="Picture 3" descr="A screenshot of a cell phone&#10;&#10;Description automatically generated">
            <a:extLst>
              <a:ext uri="{FF2B5EF4-FFF2-40B4-BE49-F238E27FC236}">
                <a16:creationId xmlns:a16="http://schemas.microsoft.com/office/drawing/2014/main" id="{DAD071AD-CE1F-4FFC-A3EC-F804650546D3}"/>
              </a:ext>
            </a:extLst>
          </p:cNvPr>
          <p:cNvPicPr>
            <a:picLocks noChangeAspect="1"/>
          </p:cNvPicPr>
          <p:nvPr/>
        </p:nvPicPr>
        <p:blipFill>
          <a:blip r:embed="rId3"/>
          <a:stretch>
            <a:fillRect/>
          </a:stretch>
        </p:blipFill>
        <p:spPr>
          <a:xfrm>
            <a:off x="482600" y="1796956"/>
            <a:ext cx="8178799" cy="4150740"/>
          </a:xfrm>
          <a:prstGeom prst="rect">
            <a:avLst/>
          </a:prstGeom>
        </p:spPr>
      </p:pic>
    </p:spTree>
    <p:extLst>
      <p:ext uri="{BB962C8B-B14F-4D97-AF65-F5344CB8AC3E}">
        <p14:creationId xmlns:p14="http://schemas.microsoft.com/office/powerpoint/2010/main" val="4093790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a:solidFill>
                  <a:schemeClr val="bg1"/>
                </a:solidFill>
                <a:latin typeface="+mj-lt"/>
                <a:ea typeface="+mj-ea"/>
                <a:cs typeface="+mj-cs"/>
              </a:rPr>
              <a:t>Choose a Collection</a:t>
            </a:r>
            <a:endParaRPr lang="en-US" sz="2800" kern="1200" dirty="0">
              <a:solidFill>
                <a:schemeClr val="bg1"/>
              </a:solidFill>
              <a:latin typeface="+mj-lt"/>
              <a:ea typeface="+mj-ea"/>
              <a:cs typeface="+mj-cs"/>
            </a:endParaRPr>
          </a:p>
        </p:txBody>
      </p:sp>
      <p:pic>
        <p:nvPicPr>
          <p:cNvPr id="2" name="Picture 1">
            <a:extLst>
              <a:ext uri="{FF2B5EF4-FFF2-40B4-BE49-F238E27FC236}">
                <a16:creationId xmlns:a16="http://schemas.microsoft.com/office/drawing/2014/main" id="{ECF62851-8EF1-4D10-B74E-77F4BF0DFA6F}"/>
              </a:ext>
            </a:extLst>
          </p:cNvPr>
          <p:cNvPicPr>
            <a:picLocks noChangeAspect="1"/>
          </p:cNvPicPr>
          <p:nvPr/>
        </p:nvPicPr>
        <p:blipFill>
          <a:blip r:embed="rId2"/>
          <a:stretch>
            <a:fillRect/>
          </a:stretch>
        </p:blipFill>
        <p:spPr>
          <a:xfrm>
            <a:off x="2704465" y="1675227"/>
            <a:ext cx="3735068" cy="4394199"/>
          </a:xfrm>
          <a:prstGeom prst="rect">
            <a:avLst/>
          </a:prstGeom>
        </p:spPr>
      </p:pic>
    </p:spTree>
    <p:extLst>
      <p:ext uri="{BB962C8B-B14F-4D97-AF65-F5344CB8AC3E}">
        <p14:creationId xmlns:p14="http://schemas.microsoft.com/office/powerpoint/2010/main" val="4215181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Find a topic you like</a:t>
            </a:r>
          </a:p>
        </p:txBody>
      </p:sp>
      <p:pic>
        <p:nvPicPr>
          <p:cNvPr id="3" name="Picture 2">
            <a:extLst>
              <a:ext uri="{FF2B5EF4-FFF2-40B4-BE49-F238E27FC236}">
                <a16:creationId xmlns:a16="http://schemas.microsoft.com/office/drawing/2014/main" id="{03CC83AD-D54B-47A9-914D-31AE07F3CCEE}"/>
              </a:ext>
            </a:extLst>
          </p:cNvPr>
          <p:cNvPicPr>
            <a:picLocks noChangeAspect="1"/>
          </p:cNvPicPr>
          <p:nvPr/>
        </p:nvPicPr>
        <p:blipFill>
          <a:blip r:embed="rId2"/>
          <a:stretch>
            <a:fillRect/>
          </a:stretch>
        </p:blipFill>
        <p:spPr>
          <a:xfrm>
            <a:off x="1455546" y="1675227"/>
            <a:ext cx="6232906" cy="4394199"/>
          </a:xfrm>
          <a:prstGeom prst="rect">
            <a:avLst/>
          </a:prstGeom>
        </p:spPr>
      </p:pic>
    </p:spTree>
    <p:extLst>
      <p:ext uri="{BB962C8B-B14F-4D97-AF65-F5344CB8AC3E}">
        <p14:creationId xmlns:p14="http://schemas.microsoft.com/office/powerpoint/2010/main" val="1586533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Always choose Quiz 1 from that topic (it has most data)</a:t>
            </a:r>
          </a:p>
        </p:txBody>
      </p:sp>
      <p:pic>
        <p:nvPicPr>
          <p:cNvPr id="3" name="Picture 2">
            <a:extLst>
              <a:ext uri="{FF2B5EF4-FFF2-40B4-BE49-F238E27FC236}">
                <a16:creationId xmlns:a16="http://schemas.microsoft.com/office/drawing/2014/main" id="{03CC83AD-D54B-47A9-914D-31AE07F3CCEE}"/>
              </a:ext>
            </a:extLst>
          </p:cNvPr>
          <p:cNvPicPr>
            <a:picLocks noChangeAspect="1"/>
          </p:cNvPicPr>
          <p:nvPr/>
        </p:nvPicPr>
        <p:blipFill>
          <a:blip r:embed="rId2"/>
          <a:stretch>
            <a:fillRect/>
          </a:stretch>
        </p:blipFill>
        <p:spPr>
          <a:xfrm>
            <a:off x="1455546" y="1675227"/>
            <a:ext cx="6232906" cy="4394199"/>
          </a:xfrm>
          <a:prstGeom prst="rect">
            <a:avLst/>
          </a:prstGeom>
        </p:spPr>
      </p:pic>
      <p:sp>
        <p:nvSpPr>
          <p:cNvPr id="2" name="Oval 1">
            <a:extLst>
              <a:ext uri="{FF2B5EF4-FFF2-40B4-BE49-F238E27FC236}">
                <a16:creationId xmlns:a16="http://schemas.microsoft.com/office/drawing/2014/main" id="{18CA92C3-B33E-4A57-8164-A2EA3F1DDD7D}"/>
              </a:ext>
            </a:extLst>
          </p:cNvPr>
          <p:cNvSpPr/>
          <p:nvPr/>
        </p:nvSpPr>
        <p:spPr>
          <a:xfrm>
            <a:off x="2323750" y="5578679"/>
            <a:ext cx="276837" cy="2768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0837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Click on Insights</a:t>
            </a:r>
          </a:p>
        </p:txBody>
      </p:sp>
      <p:pic>
        <p:nvPicPr>
          <p:cNvPr id="4" name="Picture 3">
            <a:extLst>
              <a:ext uri="{FF2B5EF4-FFF2-40B4-BE49-F238E27FC236}">
                <a16:creationId xmlns:a16="http://schemas.microsoft.com/office/drawing/2014/main" id="{610BCDC5-F90D-4747-B4CD-29E9F658ABC9}"/>
              </a:ext>
            </a:extLst>
          </p:cNvPr>
          <p:cNvPicPr>
            <a:picLocks noChangeAspect="1"/>
          </p:cNvPicPr>
          <p:nvPr/>
        </p:nvPicPr>
        <p:blipFill>
          <a:blip r:embed="rId2"/>
          <a:stretch>
            <a:fillRect/>
          </a:stretch>
        </p:blipFill>
        <p:spPr>
          <a:xfrm>
            <a:off x="2265334" y="1675227"/>
            <a:ext cx="4613331" cy="4394199"/>
          </a:xfrm>
          <a:prstGeom prst="rect">
            <a:avLst/>
          </a:prstGeom>
        </p:spPr>
      </p:pic>
      <p:sp>
        <p:nvSpPr>
          <p:cNvPr id="5" name="Arrow: Down 4">
            <a:extLst>
              <a:ext uri="{FF2B5EF4-FFF2-40B4-BE49-F238E27FC236}">
                <a16:creationId xmlns:a16="http://schemas.microsoft.com/office/drawing/2014/main" id="{A4B4E97E-C11F-4034-857C-E4E51AC3662D}"/>
              </a:ext>
            </a:extLst>
          </p:cNvPr>
          <p:cNvSpPr/>
          <p:nvPr/>
        </p:nvSpPr>
        <p:spPr>
          <a:xfrm rot="14616132">
            <a:off x="2575421" y="5842114"/>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0722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600" kern="1200">
                <a:solidFill>
                  <a:schemeClr val="bg1"/>
                </a:solidFill>
                <a:latin typeface="+mj-lt"/>
                <a:ea typeface="+mj-ea"/>
                <a:cs typeface="+mj-cs"/>
              </a:rPr>
              <a:t>Scroll down the page to see the 3 worst answered questions</a:t>
            </a:r>
          </a:p>
        </p:txBody>
      </p:sp>
      <p:pic>
        <p:nvPicPr>
          <p:cNvPr id="2" name="Picture 1">
            <a:extLst>
              <a:ext uri="{FF2B5EF4-FFF2-40B4-BE49-F238E27FC236}">
                <a16:creationId xmlns:a16="http://schemas.microsoft.com/office/drawing/2014/main" id="{187DB6DC-0775-479E-B70D-F07CE4300A00}"/>
              </a:ext>
            </a:extLst>
          </p:cNvPr>
          <p:cNvPicPr>
            <a:picLocks noChangeAspect="1"/>
          </p:cNvPicPr>
          <p:nvPr/>
        </p:nvPicPr>
        <p:blipFill>
          <a:blip r:embed="rId2"/>
          <a:stretch>
            <a:fillRect/>
          </a:stretch>
        </p:blipFill>
        <p:spPr>
          <a:xfrm>
            <a:off x="522045" y="1675227"/>
            <a:ext cx="8099908" cy="4394199"/>
          </a:xfrm>
          <a:prstGeom prst="rect">
            <a:avLst/>
          </a:prstGeom>
        </p:spPr>
      </p:pic>
    </p:spTree>
    <p:extLst>
      <p:ext uri="{BB962C8B-B14F-4D97-AF65-F5344CB8AC3E}">
        <p14:creationId xmlns:p14="http://schemas.microsoft.com/office/powerpoint/2010/main" val="2729575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000" kern="1200" dirty="0">
                <a:solidFill>
                  <a:schemeClr val="bg1"/>
                </a:solidFill>
                <a:latin typeface="+mj-lt"/>
                <a:ea typeface="+mj-ea"/>
                <a:cs typeface="+mj-cs"/>
              </a:rPr>
              <a:t>For each question, right-click on Explanations and choose </a:t>
            </a:r>
          </a:p>
          <a:p>
            <a:pPr algn="ctr" defTabSz="914400">
              <a:lnSpc>
                <a:spcPct val="90000"/>
              </a:lnSpc>
              <a:spcBef>
                <a:spcPct val="0"/>
              </a:spcBef>
              <a:spcAft>
                <a:spcPts val="600"/>
              </a:spcAft>
            </a:pPr>
            <a:r>
              <a:rPr lang="en-US" sz="2000" kern="1200" dirty="0">
                <a:solidFill>
                  <a:schemeClr val="bg1"/>
                </a:solidFill>
                <a:latin typeface="+mj-lt"/>
                <a:ea typeface="+mj-ea"/>
                <a:cs typeface="+mj-cs"/>
              </a:rPr>
              <a:t>“Open link in a new tab”</a:t>
            </a:r>
          </a:p>
        </p:txBody>
      </p:sp>
      <p:pic>
        <p:nvPicPr>
          <p:cNvPr id="4" name="Picture 3">
            <a:extLst>
              <a:ext uri="{FF2B5EF4-FFF2-40B4-BE49-F238E27FC236}">
                <a16:creationId xmlns:a16="http://schemas.microsoft.com/office/drawing/2014/main" id="{A54FA04F-7946-4704-B38A-48949CC5599C}"/>
              </a:ext>
            </a:extLst>
          </p:cNvPr>
          <p:cNvPicPr>
            <a:picLocks noChangeAspect="1"/>
          </p:cNvPicPr>
          <p:nvPr/>
        </p:nvPicPr>
        <p:blipFill>
          <a:blip r:embed="rId2"/>
          <a:stretch>
            <a:fillRect/>
          </a:stretch>
        </p:blipFill>
        <p:spPr>
          <a:xfrm>
            <a:off x="503296" y="1675227"/>
            <a:ext cx="8137406" cy="4394199"/>
          </a:xfrm>
          <a:prstGeom prst="rect">
            <a:avLst/>
          </a:prstGeom>
        </p:spPr>
      </p:pic>
    </p:spTree>
    <p:extLst>
      <p:ext uri="{BB962C8B-B14F-4D97-AF65-F5344CB8AC3E}">
        <p14:creationId xmlns:p14="http://schemas.microsoft.com/office/powerpoint/2010/main" val="4121417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a:solidFill>
                  <a:schemeClr val="bg1"/>
                </a:solidFill>
                <a:latin typeface="+mj-lt"/>
                <a:ea typeface="+mj-ea"/>
                <a:cs typeface="+mj-cs"/>
              </a:rPr>
              <a:t>Now you are on a page where you can access more data and explanations for each question</a:t>
            </a:r>
          </a:p>
        </p:txBody>
      </p:sp>
      <p:pic>
        <p:nvPicPr>
          <p:cNvPr id="2" name="Picture 1">
            <a:extLst>
              <a:ext uri="{FF2B5EF4-FFF2-40B4-BE49-F238E27FC236}">
                <a16:creationId xmlns:a16="http://schemas.microsoft.com/office/drawing/2014/main" id="{AFC33BCB-EC94-46A8-AFFA-3C5EEE6C56B9}"/>
              </a:ext>
            </a:extLst>
          </p:cNvPr>
          <p:cNvPicPr>
            <a:picLocks noChangeAspect="1"/>
          </p:cNvPicPr>
          <p:nvPr/>
        </p:nvPicPr>
        <p:blipFill>
          <a:blip r:embed="rId2"/>
          <a:stretch>
            <a:fillRect/>
          </a:stretch>
        </p:blipFill>
        <p:spPr>
          <a:xfrm>
            <a:off x="2144265" y="1675227"/>
            <a:ext cx="4855469" cy="4394199"/>
          </a:xfrm>
          <a:prstGeom prst="rect">
            <a:avLst/>
          </a:prstGeom>
        </p:spPr>
      </p:pic>
    </p:spTree>
    <p:extLst>
      <p:ext uri="{BB962C8B-B14F-4D97-AF65-F5344CB8AC3E}">
        <p14:creationId xmlns:p14="http://schemas.microsoft.com/office/powerpoint/2010/main" val="59018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dirty="0">
                <a:solidFill>
                  <a:schemeClr val="bg1"/>
                </a:solidFill>
                <a:latin typeface="+mj-lt"/>
                <a:ea typeface="+mj-ea"/>
                <a:cs typeface="+mj-cs"/>
              </a:rPr>
              <a:t>First, copy the image of the question (right-click: “copy image”) and paste it into a blank PowerPoint slide</a:t>
            </a:r>
          </a:p>
        </p:txBody>
      </p:sp>
      <p:pic>
        <p:nvPicPr>
          <p:cNvPr id="3" name="Picture 2">
            <a:extLst>
              <a:ext uri="{FF2B5EF4-FFF2-40B4-BE49-F238E27FC236}">
                <a16:creationId xmlns:a16="http://schemas.microsoft.com/office/drawing/2014/main" id="{55A7D2FB-BCB9-4FE3-9D41-2F06BD82A4B0}"/>
              </a:ext>
            </a:extLst>
          </p:cNvPr>
          <p:cNvPicPr>
            <a:picLocks noChangeAspect="1"/>
          </p:cNvPicPr>
          <p:nvPr/>
        </p:nvPicPr>
        <p:blipFill>
          <a:blip r:embed="rId2"/>
          <a:stretch>
            <a:fillRect/>
          </a:stretch>
        </p:blipFill>
        <p:spPr>
          <a:xfrm>
            <a:off x="2283354" y="1675227"/>
            <a:ext cx="4577290" cy="4394199"/>
          </a:xfrm>
          <a:prstGeom prst="rect">
            <a:avLst/>
          </a:prstGeom>
        </p:spPr>
      </p:pic>
    </p:spTree>
    <p:extLst>
      <p:ext uri="{BB962C8B-B14F-4D97-AF65-F5344CB8AC3E}">
        <p14:creationId xmlns:p14="http://schemas.microsoft.com/office/powerpoint/2010/main" val="110989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49A2-A4E4-4F9A-9531-DAC65E34AEFE}"/>
              </a:ext>
            </a:extLst>
          </p:cNvPr>
          <p:cNvSpPr>
            <a:spLocks noGrp="1"/>
          </p:cNvSpPr>
          <p:nvPr>
            <p:ph type="title"/>
          </p:nvPr>
        </p:nvSpPr>
        <p:spPr>
          <a:xfrm>
            <a:off x="628650" y="105067"/>
            <a:ext cx="7886700" cy="758999"/>
          </a:xfrm>
          <a:solidFill>
            <a:schemeClr val="tx1"/>
          </a:solidFill>
        </p:spPr>
        <p:txBody>
          <a:bodyPr/>
          <a:lstStyle/>
          <a:p>
            <a:pPr algn="ctr"/>
            <a:r>
              <a:rPr lang="en-GB" dirty="0">
                <a:solidFill>
                  <a:schemeClr val="bg1"/>
                </a:solidFill>
              </a:rPr>
              <a:t>Beat the Nation: Overview</a:t>
            </a:r>
          </a:p>
        </p:txBody>
      </p:sp>
      <p:sp>
        <p:nvSpPr>
          <p:cNvPr id="3" name="Content Placeholder 2">
            <a:extLst>
              <a:ext uri="{FF2B5EF4-FFF2-40B4-BE49-F238E27FC236}">
                <a16:creationId xmlns:a16="http://schemas.microsoft.com/office/drawing/2014/main" id="{64ED06E1-E6B3-48F3-BB0D-6A5B251155B2}"/>
              </a:ext>
            </a:extLst>
          </p:cNvPr>
          <p:cNvSpPr>
            <a:spLocks noGrp="1"/>
          </p:cNvSpPr>
          <p:nvPr>
            <p:ph idx="1"/>
          </p:nvPr>
        </p:nvSpPr>
        <p:spPr>
          <a:xfrm>
            <a:off x="251670" y="1003503"/>
            <a:ext cx="8674216" cy="5749429"/>
          </a:xfrm>
        </p:spPr>
        <p:txBody>
          <a:bodyPr>
            <a:normAutofit fontScale="92500" lnSpcReduction="10000"/>
          </a:bodyPr>
          <a:lstStyle/>
          <a:p>
            <a:r>
              <a:rPr lang="en-GB" sz="1200" b="1" dirty="0"/>
              <a:t>Beat the Nation </a:t>
            </a:r>
            <a:r>
              <a:rPr lang="en-GB" sz="1200" dirty="0"/>
              <a:t>is a structure I like to use for revision lessons</a:t>
            </a:r>
          </a:p>
          <a:p>
            <a:endParaRPr lang="en-GB" sz="1200" dirty="0"/>
          </a:p>
          <a:p>
            <a:r>
              <a:rPr lang="en-GB" sz="1200" dirty="0"/>
              <a:t>I use data from the 1000s of students across the nation who have answered questions from the </a:t>
            </a:r>
            <a:r>
              <a:rPr lang="en-GB" sz="1200" dirty="0">
                <a:hlinkClick r:id="rId2"/>
              </a:rPr>
              <a:t>Revision Collection </a:t>
            </a:r>
            <a:r>
              <a:rPr lang="en-GB" sz="1200" dirty="0"/>
              <a:t>to find the most troublesome questions</a:t>
            </a:r>
          </a:p>
          <a:p>
            <a:endParaRPr lang="en-GB" sz="1200" dirty="0"/>
          </a:p>
          <a:p>
            <a:r>
              <a:rPr lang="en-GB" sz="1200" dirty="0"/>
              <a:t>I then present these questions to students in class, challenging them to:</a:t>
            </a:r>
          </a:p>
          <a:p>
            <a:pPr lvl="1"/>
            <a:r>
              <a:rPr lang="en-GB" sz="1100" dirty="0"/>
              <a:t>Get the questions correct (hence, Beat the Nation!)</a:t>
            </a:r>
          </a:p>
          <a:p>
            <a:pPr lvl="1"/>
            <a:r>
              <a:rPr lang="en-GB" sz="1100" dirty="0"/>
              <a:t>Predict which is the worst answered question</a:t>
            </a:r>
          </a:p>
          <a:p>
            <a:pPr lvl="1"/>
            <a:r>
              <a:rPr lang="en-GB" sz="1100" dirty="0"/>
              <a:t>Predict the most popular choice of wrong answer for each question</a:t>
            </a:r>
          </a:p>
          <a:p>
            <a:pPr lvl="1"/>
            <a:r>
              <a:rPr lang="en-GB" sz="1100" dirty="0"/>
              <a:t>Explain why a student may choose these answers</a:t>
            </a:r>
          </a:p>
          <a:p>
            <a:pPr lvl="1"/>
            <a:r>
              <a:rPr lang="en-GB" sz="1100" dirty="0"/>
              <a:t>Think how they would help them</a:t>
            </a:r>
          </a:p>
          <a:p>
            <a:pPr marL="0" indent="0">
              <a:buNone/>
            </a:pPr>
            <a:endParaRPr lang="en-GB" sz="1200" dirty="0"/>
          </a:p>
          <a:p>
            <a:r>
              <a:rPr lang="en-GB" sz="1200" dirty="0"/>
              <a:t>I can then reveal the answers (in reverse order, for drama), showcasing actual students explanations for the most popular wrong answers</a:t>
            </a:r>
          </a:p>
          <a:p>
            <a:endParaRPr lang="en-GB" sz="1200" dirty="0"/>
          </a:p>
          <a:p>
            <a:r>
              <a:rPr lang="en-GB" sz="1200" dirty="0"/>
              <a:t>My aim in doing this is to:</a:t>
            </a:r>
          </a:p>
          <a:p>
            <a:pPr lvl="1"/>
            <a:r>
              <a:rPr lang="en-GB" sz="1100" dirty="0"/>
              <a:t>Expose students to questions other students find difficult and support my students with them</a:t>
            </a:r>
          </a:p>
          <a:p>
            <a:pPr lvl="1"/>
            <a:r>
              <a:rPr lang="en-GB" sz="1100" dirty="0"/>
              <a:t>Help my students develop their ability to consider and explain other students’ misconceptions – a key skill required for those exam questions that require students to explain, describe, discuss, etc</a:t>
            </a:r>
          </a:p>
          <a:p>
            <a:pPr marL="0" indent="0">
              <a:buNone/>
            </a:pPr>
            <a:endParaRPr lang="en-GB" sz="1200" dirty="0"/>
          </a:p>
          <a:p>
            <a:r>
              <a:rPr lang="en-GB" sz="1200" dirty="0"/>
              <a:t>If find that setting this up as “Beat the Nation” provides those students with a competitive edge a nice incentive, and also takes the pressure off a little – “well, the rest of the country is struggling with these questions, so it is no surprise I find them tough, but I might as well give them a go…”</a:t>
            </a:r>
          </a:p>
          <a:p>
            <a:endParaRPr lang="en-GB" sz="1200" dirty="0"/>
          </a:p>
          <a:p>
            <a:r>
              <a:rPr lang="en-GB" sz="1200" dirty="0"/>
              <a:t>Feel free to play around with the structure to make it work for you.</a:t>
            </a:r>
          </a:p>
          <a:p>
            <a:endParaRPr lang="en-GB" sz="1200" dirty="0"/>
          </a:p>
          <a:p>
            <a:r>
              <a:rPr lang="en-GB" sz="1200" dirty="0"/>
              <a:t>I hope you and your students enjoy this and find it useful.</a:t>
            </a:r>
          </a:p>
        </p:txBody>
      </p:sp>
    </p:spTree>
    <p:extLst>
      <p:ext uri="{BB962C8B-B14F-4D97-AF65-F5344CB8AC3E}">
        <p14:creationId xmlns:p14="http://schemas.microsoft.com/office/powerpoint/2010/main" val="1629754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a:solidFill>
                  <a:schemeClr val="bg1"/>
                </a:solidFill>
                <a:latin typeface="+mj-lt"/>
                <a:ea typeface="+mj-ea"/>
                <a:cs typeface="+mj-cs"/>
              </a:rPr>
              <a:t>Next click on Filter your data</a:t>
            </a:r>
          </a:p>
        </p:txBody>
      </p:sp>
      <p:pic>
        <p:nvPicPr>
          <p:cNvPr id="5" name="Picture 4">
            <a:extLst>
              <a:ext uri="{FF2B5EF4-FFF2-40B4-BE49-F238E27FC236}">
                <a16:creationId xmlns:a16="http://schemas.microsoft.com/office/drawing/2014/main" id="{FADE7C28-3DF5-4F28-9590-D88804AEF51D}"/>
              </a:ext>
            </a:extLst>
          </p:cNvPr>
          <p:cNvPicPr>
            <a:picLocks noChangeAspect="1"/>
          </p:cNvPicPr>
          <p:nvPr/>
        </p:nvPicPr>
        <p:blipFill>
          <a:blip r:embed="rId2"/>
          <a:stretch>
            <a:fillRect/>
          </a:stretch>
        </p:blipFill>
        <p:spPr>
          <a:xfrm>
            <a:off x="2144265" y="1675227"/>
            <a:ext cx="4855469" cy="4394199"/>
          </a:xfrm>
          <a:prstGeom prst="rect">
            <a:avLst/>
          </a:prstGeom>
        </p:spPr>
      </p:pic>
      <p:sp>
        <p:nvSpPr>
          <p:cNvPr id="7" name="Arrow: Down 6">
            <a:extLst>
              <a:ext uri="{FF2B5EF4-FFF2-40B4-BE49-F238E27FC236}">
                <a16:creationId xmlns:a16="http://schemas.microsoft.com/office/drawing/2014/main" id="{DD4F7B74-D79A-43BA-897C-FD0AC293F794}"/>
              </a:ext>
            </a:extLst>
          </p:cNvPr>
          <p:cNvSpPr/>
          <p:nvPr/>
        </p:nvSpPr>
        <p:spPr>
          <a:xfrm rot="14616132">
            <a:off x="3850546" y="5842114"/>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0297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Scroll down the page and change Cohorts to Percentage</a:t>
            </a:r>
          </a:p>
        </p:txBody>
      </p:sp>
      <p:pic>
        <p:nvPicPr>
          <p:cNvPr id="2" name="Picture 1">
            <a:extLst>
              <a:ext uri="{FF2B5EF4-FFF2-40B4-BE49-F238E27FC236}">
                <a16:creationId xmlns:a16="http://schemas.microsoft.com/office/drawing/2014/main" id="{33114B80-2CD7-43E4-A544-36B72FF2C3E6}"/>
              </a:ext>
            </a:extLst>
          </p:cNvPr>
          <p:cNvPicPr>
            <a:picLocks noChangeAspect="1"/>
          </p:cNvPicPr>
          <p:nvPr/>
        </p:nvPicPr>
        <p:blipFill>
          <a:blip r:embed="rId2"/>
          <a:stretch>
            <a:fillRect/>
          </a:stretch>
        </p:blipFill>
        <p:spPr>
          <a:xfrm>
            <a:off x="482600" y="2788636"/>
            <a:ext cx="8178799" cy="2167381"/>
          </a:xfrm>
          <a:prstGeom prst="rect">
            <a:avLst/>
          </a:prstGeom>
        </p:spPr>
      </p:pic>
      <p:sp>
        <p:nvSpPr>
          <p:cNvPr id="8" name="Arrow: Down 7">
            <a:extLst>
              <a:ext uri="{FF2B5EF4-FFF2-40B4-BE49-F238E27FC236}">
                <a16:creationId xmlns:a16="http://schemas.microsoft.com/office/drawing/2014/main" id="{9F7840A6-4217-41B9-8438-A1AC77DD4777}"/>
              </a:ext>
            </a:extLst>
          </p:cNvPr>
          <p:cNvSpPr/>
          <p:nvPr/>
        </p:nvSpPr>
        <p:spPr>
          <a:xfrm rot="19189074">
            <a:off x="1333848" y="2658388"/>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5476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fontScale="77500" lnSpcReduction="20000"/>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You can then take a screen shot of this table so you have the relevant figures for each answer and paste them into your PowerPoint</a:t>
            </a:r>
          </a:p>
        </p:txBody>
      </p:sp>
      <p:pic>
        <p:nvPicPr>
          <p:cNvPr id="2" name="Picture 1">
            <a:extLst>
              <a:ext uri="{FF2B5EF4-FFF2-40B4-BE49-F238E27FC236}">
                <a16:creationId xmlns:a16="http://schemas.microsoft.com/office/drawing/2014/main" id="{33114B80-2CD7-43E4-A544-36B72FF2C3E6}"/>
              </a:ext>
            </a:extLst>
          </p:cNvPr>
          <p:cNvPicPr>
            <a:picLocks noChangeAspect="1"/>
          </p:cNvPicPr>
          <p:nvPr/>
        </p:nvPicPr>
        <p:blipFill>
          <a:blip r:embed="rId2"/>
          <a:stretch>
            <a:fillRect/>
          </a:stretch>
        </p:blipFill>
        <p:spPr>
          <a:xfrm>
            <a:off x="482600" y="2788636"/>
            <a:ext cx="8178799" cy="2167381"/>
          </a:xfrm>
          <a:prstGeom prst="rect">
            <a:avLst/>
          </a:prstGeom>
        </p:spPr>
      </p:pic>
      <p:sp>
        <p:nvSpPr>
          <p:cNvPr id="3" name="Rectangle 2">
            <a:extLst>
              <a:ext uri="{FF2B5EF4-FFF2-40B4-BE49-F238E27FC236}">
                <a16:creationId xmlns:a16="http://schemas.microsoft.com/office/drawing/2014/main" id="{DF269751-89FE-4043-87A0-B5523AC79F65}"/>
              </a:ext>
            </a:extLst>
          </p:cNvPr>
          <p:cNvSpPr/>
          <p:nvPr/>
        </p:nvSpPr>
        <p:spPr>
          <a:xfrm>
            <a:off x="3355596" y="3707934"/>
            <a:ext cx="2676088" cy="132546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6093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kern="1200" dirty="0">
                <a:solidFill>
                  <a:schemeClr val="bg1"/>
                </a:solidFill>
                <a:latin typeface="+mj-lt"/>
                <a:ea typeface="+mj-ea"/>
                <a:cs typeface="+mj-cs"/>
              </a:rPr>
              <a:t>Scroll further down the page to get to the Answers</a:t>
            </a:r>
          </a:p>
        </p:txBody>
      </p:sp>
      <p:pic>
        <p:nvPicPr>
          <p:cNvPr id="4" name="Picture 3">
            <a:extLst>
              <a:ext uri="{FF2B5EF4-FFF2-40B4-BE49-F238E27FC236}">
                <a16:creationId xmlns:a16="http://schemas.microsoft.com/office/drawing/2014/main" id="{4BF3EA48-ECC0-48AB-B308-26AA70BAA742}"/>
              </a:ext>
            </a:extLst>
          </p:cNvPr>
          <p:cNvPicPr>
            <a:picLocks noChangeAspect="1"/>
          </p:cNvPicPr>
          <p:nvPr/>
        </p:nvPicPr>
        <p:blipFill>
          <a:blip r:embed="rId2"/>
          <a:stretch>
            <a:fillRect/>
          </a:stretch>
        </p:blipFill>
        <p:spPr>
          <a:xfrm>
            <a:off x="1084540" y="1675227"/>
            <a:ext cx="6974919" cy="4394199"/>
          </a:xfrm>
          <a:prstGeom prst="rect">
            <a:avLst/>
          </a:prstGeom>
        </p:spPr>
      </p:pic>
    </p:spTree>
    <p:extLst>
      <p:ext uri="{BB962C8B-B14F-4D97-AF65-F5344CB8AC3E}">
        <p14:creationId xmlns:p14="http://schemas.microsoft.com/office/powerpoint/2010/main" val="2671240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a:solidFill>
                  <a:schemeClr val="bg1"/>
                </a:solidFill>
                <a:latin typeface="+mj-lt"/>
                <a:ea typeface="+mj-ea"/>
                <a:cs typeface="+mj-cs"/>
              </a:rPr>
              <a:t>Choose the most popular wrong answer (in this case A), and change Likes to Longest reason (this tends to get better thought out answers)</a:t>
            </a:r>
          </a:p>
        </p:txBody>
      </p:sp>
      <p:pic>
        <p:nvPicPr>
          <p:cNvPr id="2" name="Picture 1">
            <a:extLst>
              <a:ext uri="{FF2B5EF4-FFF2-40B4-BE49-F238E27FC236}">
                <a16:creationId xmlns:a16="http://schemas.microsoft.com/office/drawing/2014/main" id="{C4EAAAD2-ABD4-4223-B70A-65BBEFA3D06C}"/>
              </a:ext>
            </a:extLst>
          </p:cNvPr>
          <p:cNvPicPr>
            <a:picLocks noChangeAspect="1"/>
          </p:cNvPicPr>
          <p:nvPr/>
        </p:nvPicPr>
        <p:blipFill>
          <a:blip r:embed="rId2"/>
          <a:stretch>
            <a:fillRect/>
          </a:stretch>
        </p:blipFill>
        <p:spPr>
          <a:xfrm>
            <a:off x="683327" y="1675227"/>
            <a:ext cx="7777345" cy="4394199"/>
          </a:xfrm>
          <a:prstGeom prst="rect">
            <a:avLst/>
          </a:prstGeom>
        </p:spPr>
      </p:pic>
      <p:sp>
        <p:nvSpPr>
          <p:cNvPr id="7" name="Arrow: Down 6">
            <a:extLst>
              <a:ext uri="{FF2B5EF4-FFF2-40B4-BE49-F238E27FC236}">
                <a16:creationId xmlns:a16="http://schemas.microsoft.com/office/drawing/2014/main" id="{3E76467C-78EE-4993-A19C-ABAFA51FD4F7}"/>
              </a:ext>
            </a:extLst>
          </p:cNvPr>
          <p:cNvSpPr/>
          <p:nvPr/>
        </p:nvSpPr>
        <p:spPr>
          <a:xfrm rot="14431512">
            <a:off x="507158" y="2373162"/>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D32B50B2-E966-497F-9EF0-FBA84720105A}"/>
              </a:ext>
            </a:extLst>
          </p:cNvPr>
          <p:cNvSpPr/>
          <p:nvPr/>
        </p:nvSpPr>
        <p:spPr>
          <a:xfrm rot="6877175">
            <a:off x="8376781" y="2965297"/>
            <a:ext cx="352337" cy="7448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316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400" kern="1200" dirty="0">
                <a:solidFill>
                  <a:schemeClr val="bg1"/>
                </a:solidFill>
                <a:latin typeface="+mj-lt"/>
                <a:ea typeface="+mj-ea"/>
                <a:cs typeface="+mj-cs"/>
              </a:rPr>
              <a:t>Read through the answers to find interesting ones</a:t>
            </a:r>
          </a:p>
        </p:txBody>
      </p:sp>
      <p:pic>
        <p:nvPicPr>
          <p:cNvPr id="3" name="Picture 2">
            <a:extLst>
              <a:ext uri="{FF2B5EF4-FFF2-40B4-BE49-F238E27FC236}">
                <a16:creationId xmlns:a16="http://schemas.microsoft.com/office/drawing/2014/main" id="{90C43686-1EF7-4583-8314-5E9B51DD3995}"/>
              </a:ext>
            </a:extLst>
          </p:cNvPr>
          <p:cNvPicPr>
            <a:picLocks noChangeAspect="1"/>
          </p:cNvPicPr>
          <p:nvPr/>
        </p:nvPicPr>
        <p:blipFill>
          <a:blip r:embed="rId2"/>
          <a:stretch>
            <a:fillRect/>
          </a:stretch>
        </p:blipFill>
        <p:spPr>
          <a:xfrm>
            <a:off x="1204797" y="1675227"/>
            <a:ext cx="6734404" cy="4394199"/>
          </a:xfrm>
          <a:prstGeom prst="rect">
            <a:avLst/>
          </a:prstGeom>
        </p:spPr>
      </p:pic>
    </p:spTree>
    <p:extLst>
      <p:ext uri="{BB962C8B-B14F-4D97-AF65-F5344CB8AC3E}">
        <p14:creationId xmlns:p14="http://schemas.microsoft.com/office/powerpoint/2010/main" val="1625093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a:solidFill>
                  <a:schemeClr val="bg1"/>
                </a:solidFill>
                <a:latin typeface="+mj-lt"/>
                <a:ea typeface="+mj-ea"/>
                <a:cs typeface="+mj-cs"/>
              </a:rPr>
              <a:t>Copy and paste the text of the explanation and add it to your PowerPoint</a:t>
            </a:r>
          </a:p>
        </p:txBody>
      </p:sp>
      <p:pic>
        <p:nvPicPr>
          <p:cNvPr id="2" name="Picture 1">
            <a:extLst>
              <a:ext uri="{FF2B5EF4-FFF2-40B4-BE49-F238E27FC236}">
                <a16:creationId xmlns:a16="http://schemas.microsoft.com/office/drawing/2014/main" id="{316936AD-32D0-4500-A7FE-8E19BBA27B3D}"/>
              </a:ext>
            </a:extLst>
          </p:cNvPr>
          <p:cNvPicPr>
            <a:picLocks noChangeAspect="1"/>
          </p:cNvPicPr>
          <p:nvPr/>
        </p:nvPicPr>
        <p:blipFill>
          <a:blip r:embed="rId2"/>
          <a:stretch>
            <a:fillRect/>
          </a:stretch>
        </p:blipFill>
        <p:spPr>
          <a:xfrm>
            <a:off x="1178795" y="1675227"/>
            <a:ext cx="6786409" cy="4394199"/>
          </a:xfrm>
          <a:prstGeom prst="rect">
            <a:avLst/>
          </a:prstGeom>
        </p:spPr>
      </p:pic>
    </p:spTree>
    <p:extLst>
      <p:ext uri="{BB962C8B-B14F-4D97-AF65-F5344CB8AC3E}">
        <p14:creationId xmlns:p14="http://schemas.microsoft.com/office/powerpoint/2010/main" val="567014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965D9B-D7E4-4EC0-AD23-5F346DE52801}"/>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kern="1200" dirty="0">
                <a:solidFill>
                  <a:schemeClr val="bg1"/>
                </a:solidFill>
                <a:latin typeface="+mj-lt"/>
                <a:ea typeface="+mj-ea"/>
                <a:cs typeface="+mj-cs"/>
              </a:rPr>
              <a:t>Repeat this for the other two questions</a:t>
            </a:r>
          </a:p>
        </p:txBody>
      </p:sp>
      <p:pic>
        <p:nvPicPr>
          <p:cNvPr id="5" name="Picture 4">
            <a:extLst>
              <a:ext uri="{FF2B5EF4-FFF2-40B4-BE49-F238E27FC236}">
                <a16:creationId xmlns:a16="http://schemas.microsoft.com/office/drawing/2014/main" id="{36C978D8-1A46-4F3B-863B-11BAD43AC793}"/>
              </a:ext>
            </a:extLst>
          </p:cNvPr>
          <p:cNvPicPr>
            <a:picLocks noChangeAspect="1"/>
          </p:cNvPicPr>
          <p:nvPr/>
        </p:nvPicPr>
        <p:blipFill>
          <a:blip r:embed="rId2"/>
          <a:stretch>
            <a:fillRect/>
          </a:stretch>
        </p:blipFill>
        <p:spPr>
          <a:xfrm>
            <a:off x="522045" y="1675227"/>
            <a:ext cx="8099908" cy="4394199"/>
          </a:xfrm>
          <a:prstGeom prst="rect">
            <a:avLst/>
          </a:prstGeom>
        </p:spPr>
      </p:pic>
    </p:spTree>
    <p:extLst>
      <p:ext uri="{BB962C8B-B14F-4D97-AF65-F5344CB8AC3E}">
        <p14:creationId xmlns:p14="http://schemas.microsoft.com/office/powerpoint/2010/main" val="1185419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090D5F-01AF-4676-ADF9-09DA80A26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id="{129A6924-D08B-45DD-8219-D130D09C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7820" y="683791"/>
            <a:ext cx="2240924" cy="2987899"/>
          </a:xfrm>
          <a:prstGeom prst="arc">
            <a:avLst>
              <a:gd name="adj1" fmla="val 16200000"/>
              <a:gd name="adj2" fmla="val 2120553"/>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E965D9B-D7E4-4EC0-AD23-5F346DE52801}"/>
              </a:ext>
            </a:extLst>
          </p:cNvPr>
          <p:cNvSpPr txBox="1"/>
          <p:nvPr/>
        </p:nvSpPr>
        <p:spPr>
          <a:xfrm>
            <a:off x="4966397" y="643467"/>
            <a:ext cx="3695002" cy="286649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a:solidFill>
                  <a:srgbClr val="FFFFFF"/>
                </a:solidFill>
                <a:latin typeface="+mj-lt"/>
                <a:ea typeface="+mj-ea"/>
                <a:cs typeface="+mj-cs"/>
              </a:rPr>
              <a:t>And you are done!</a:t>
            </a:r>
          </a:p>
        </p:txBody>
      </p:sp>
      <p:pic>
        <p:nvPicPr>
          <p:cNvPr id="1026" name="Picture 2" descr="Image result for clip art trophy">
            <a:extLst>
              <a:ext uri="{FF2B5EF4-FFF2-40B4-BE49-F238E27FC236}">
                <a16:creationId xmlns:a16="http://schemas.microsoft.com/office/drawing/2014/main" id="{049D4F87-C0D9-4C93-A678-BA28AAEC15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30"/>
          <a:stretch/>
        </p:blipFill>
        <p:spPr bwMode="auto">
          <a:xfrm>
            <a:off x="482599" y="721046"/>
            <a:ext cx="4001198" cy="5334930"/>
          </a:xfrm>
          <a:custGeom>
            <a:avLst/>
            <a:gdLst/>
            <a:ahLst/>
            <a:cxnLst/>
            <a:rect l="l" t="t" r="r" b="b"/>
            <a:pathLst>
              <a:path w="4048125" h="4048125">
                <a:moveTo>
                  <a:pt x="65094" y="0"/>
                </a:moveTo>
                <a:lnTo>
                  <a:pt x="3983031" y="0"/>
                </a:lnTo>
                <a:cubicBezTo>
                  <a:pt x="4018981" y="0"/>
                  <a:pt x="4048125" y="29144"/>
                  <a:pt x="4048125" y="65094"/>
                </a:cubicBezTo>
                <a:lnTo>
                  <a:pt x="4048125" y="3983031"/>
                </a:lnTo>
                <a:cubicBezTo>
                  <a:pt x="4048125" y="4018981"/>
                  <a:pt x="4018981" y="4048125"/>
                  <a:pt x="3983031" y="4048125"/>
                </a:cubicBezTo>
                <a:lnTo>
                  <a:pt x="65094" y="4048125"/>
                </a:lnTo>
                <a:cubicBezTo>
                  <a:pt x="29144" y="4048125"/>
                  <a:pt x="0" y="4018981"/>
                  <a:pt x="0" y="3983031"/>
                </a:cubicBezTo>
                <a:lnTo>
                  <a:pt x="0" y="65094"/>
                </a:lnTo>
                <a:cubicBezTo>
                  <a:pt x="0" y="29144"/>
                  <a:pt x="29144" y="0"/>
                  <a:pt x="65094" y="0"/>
                </a:cubicBezTo>
                <a:close/>
              </a:path>
            </a:pathLst>
          </a:cu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01B0AB56-1C73-492F-9E03-DF7B546AF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2740" y="4381081"/>
            <a:ext cx="588732" cy="784976"/>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717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D60915-D8B6-4F03-89A0-7E8DAABDA5F3}"/>
              </a:ext>
            </a:extLst>
          </p:cNvPr>
          <p:cNvSpPr>
            <a:spLocks noGrp="1"/>
          </p:cNvSpPr>
          <p:nvPr>
            <p:ph type="ctrTitle"/>
          </p:nvPr>
        </p:nvSpPr>
        <p:spPr>
          <a:xfrm>
            <a:off x="647271" y="1012004"/>
            <a:ext cx="2562119" cy="4795408"/>
          </a:xfrm>
        </p:spPr>
        <p:txBody>
          <a:bodyPr vert="horz" lIns="91440" tIns="45720" rIns="91440" bIns="45720" rtlCol="0" anchor="ctr">
            <a:normAutofit/>
          </a:bodyPr>
          <a:lstStyle/>
          <a:p>
            <a:pPr algn="l"/>
            <a:r>
              <a:rPr lang="en-US" sz="4400" kern="1200">
                <a:solidFill>
                  <a:srgbClr val="FFFFFF"/>
                </a:solidFill>
                <a:latin typeface="+mj-lt"/>
                <a:ea typeface="+mj-ea"/>
                <a:cs typeface="+mj-cs"/>
              </a:rPr>
              <a:t>The Revision Schemes of Work</a:t>
            </a:r>
          </a:p>
        </p:txBody>
      </p:sp>
      <p:graphicFrame>
        <p:nvGraphicFramePr>
          <p:cNvPr id="6" name="TextBox 3">
            <a:extLst>
              <a:ext uri="{FF2B5EF4-FFF2-40B4-BE49-F238E27FC236}">
                <a16:creationId xmlns:a16="http://schemas.microsoft.com/office/drawing/2014/main" id="{32E64733-385D-45DE-AFA3-A8DD9EEBF1C2}"/>
              </a:ext>
            </a:extLst>
          </p:cNvPr>
          <p:cNvGraphicFramePr/>
          <p:nvPr>
            <p:extLst>
              <p:ext uri="{D42A27DB-BD31-4B8C-83A1-F6EECF244321}">
                <p14:modId xmlns:p14="http://schemas.microsoft.com/office/powerpoint/2010/main" val="219022951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87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6B924FA-7039-46E6-A4EF-0DFFD913A0DD}"/>
              </a:ext>
            </a:extLst>
          </p:cNvPr>
          <p:cNvPicPr>
            <a:picLocks noChangeAspect="1"/>
          </p:cNvPicPr>
          <p:nvPr/>
        </p:nvPicPr>
        <p:blipFill>
          <a:blip r:embed="rId2"/>
          <a:stretch>
            <a:fillRect/>
          </a:stretch>
        </p:blipFill>
        <p:spPr>
          <a:xfrm>
            <a:off x="2524633" y="643467"/>
            <a:ext cx="4094733" cy="5571066"/>
          </a:xfrm>
          <a:prstGeom prst="rect">
            <a:avLst/>
          </a:prstGeom>
        </p:spPr>
      </p:pic>
    </p:spTree>
    <p:extLst>
      <p:ext uri="{BB962C8B-B14F-4D97-AF65-F5344CB8AC3E}">
        <p14:creationId xmlns:p14="http://schemas.microsoft.com/office/powerpoint/2010/main" val="282341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018026" y="2664803"/>
            <a:ext cx="3483937" cy="2889114"/>
          </a:xfrm>
        </p:spPr>
        <p:txBody>
          <a:bodyPr anchor="b">
            <a:normAutofit fontScale="90000"/>
          </a:bodyPr>
          <a:lstStyle/>
          <a:p>
            <a:r>
              <a:rPr lang="en-GB" dirty="0">
                <a:solidFill>
                  <a:schemeClr val="bg1"/>
                </a:solidFill>
              </a:rPr>
              <a:t>Beat the nation!</a:t>
            </a:r>
            <a:br>
              <a:rPr lang="en-GB" dirty="0">
                <a:solidFill>
                  <a:schemeClr val="bg1"/>
                </a:solidFill>
              </a:rPr>
            </a:br>
            <a:br>
              <a:rPr lang="en-GB" dirty="0">
                <a:solidFill>
                  <a:schemeClr val="bg1"/>
                </a:solidFill>
              </a:rPr>
            </a:br>
            <a:r>
              <a:rPr lang="en-GB" dirty="0">
                <a:solidFill>
                  <a:schemeClr val="bg1"/>
                </a:solidFill>
              </a:rPr>
              <a:t>SATs</a:t>
            </a:r>
            <a:br>
              <a:rPr lang="en-GB" dirty="0">
                <a:solidFill>
                  <a:schemeClr val="bg1"/>
                </a:solidFill>
              </a:rPr>
            </a:br>
            <a:br>
              <a:rPr lang="en-GB" dirty="0">
                <a:solidFill>
                  <a:schemeClr val="bg1"/>
                </a:solidFill>
              </a:rPr>
            </a:br>
            <a:r>
              <a:rPr lang="en-GB" dirty="0">
                <a:solidFill>
                  <a:schemeClr val="bg1"/>
                </a:solidFill>
              </a:rPr>
              <a:t>Week 5</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lip art competition">
            <a:extLst>
              <a:ext uri="{FF2B5EF4-FFF2-40B4-BE49-F238E27FC236}">
                <a16:creationId xmlns:a16="http://schemas.microsoft.com/office/drawing/2014/main" id="{642B2D94-56CF-4FF0-A92F-0C20CFD41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536" y="1226973"/>
            <a:ext cx="3035882" cy="30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1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7D3CA0-5288-49DE-B8D4-80DD02C95C84}"/>
              </a:ext>
            </a:extLst>
          </p:cNvPr>
          <p:cNvSpPr txBox="1"/>
          <p:nvPr/>
        </p:nvSpPr>
        <p:spPr>
          <a:xfrm>
            <a:off x="4757706" y="3345430"/>
            <a:ext cx="4059124" cy="3323987"/>
          </a:xfrm>
          <a:prstGeom prst="rect">
            <a:avLst/>
          </a:prstGeom>
          <a:noFill/>
          <a:ln w="38100">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Calibri" panose="020F0502020204030204"/>
              </a:rPr>
              <a:t>1000s of students are struggling with these three questions</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 Can you get each question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 Which </a:t>
            </a:r>
            <a:r>
              <a:rPr lang="en-GB" sz="1400" dirty="0">
                <a:solidFill>
                  <a:prstClr val="white"/>
                </a:solidFill>
                <a:latin typeface="Calibri" panose="020F0502020204030204"/>
              </a:rPr>
              <a:t>do you think is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the worst answered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3. What do you think is the most popular choice of wrong answer for each question?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4. Can you explain why other students might choose these wrong answers?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5. How would you help them?</a:t>
            </a:r>
          </a:p>
        </p:txBody>
      </p:sp>
      <p:pic>
        <p:nvPicPr>
          <p:cNvPr id="1026" name="Picture 2">
            <a:extLst>
              <a:ext uri="{FF2B5EF4-FFF2-40B4-BE49-F238E27FC236}">
                <a16:creationId xmlns:a16="http://schemas.microsoft.com/office/drawing/2014/main" id="{35F6B892-CD61-41D5-BF89-8456DCC9F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85" y="3429000"/>
            <a:ext cx="3924046" cy="2943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8ED43B7-E1A2-44B2-96F1-57BDB3290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85" y="157446"/>
            <a:ext cx="3924046" cy="29430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2617CDF-50A8-4049-AF54-75DAE17D5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706" y="157446"/>
            <a:ext cx="4004470" cy="300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7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algn="ctr"/>
            <a:r>
              <a:rPr lang="en-GB" sz="2800" dirty="0">
                <a:solidFill>
                  <a:schemeClr val="bg1"/>
                </a:solidFill>
              </a:rPr>
              <a:t>B</a:t>
            </a:r>
          </a:p>
        </p:txBody>
      </p:sp>
      <p:sp>
        <p:nvSpPr>
          <p:cNvPr id="5" name="Rectangle 4">
            <a:extLst>
              <a:ext uri="{FF2B5EF4-FFF2-40B4-BE49-F238E27FC236}">
                <a16:creationId xmlns:a16="http://schemas.microsoft.com/office/drawing/2014/main" id="{CC7D32BD-EC40-49D6-8B80-466C07B7B70E}"/>
              </a:ext>
            </a:extLst>
          </p:cNvPr>
          <p:cNvSpPr/>
          <p:nvPr/>
        </p:nvSpPr>
        <p:spPr>
          <a:xfrm>
            <a:off x="1618289" y="4564892"/>
            <a:ext cx="6908334" cy="923330"/>
          </a:xfrm>
          <a:prstGeom prst="rect">
            <a:avLst/>
          </a:prstGeom>
        </p:spPr>
        <p:txBody>
          <a:bodyPr wrap="square">
            <a:spAutoFit/>
          </a:bodyPr>
          <a:lstStyle/>
          <a:p>
            <a:r>
              <a:rPr lang="en-GB" dirty="0">
                <a:solidFill>
                  <a:schemeClr val="bg1"/>
                </a:solidFill>
              </a:rPr>
              <a:t>I think this because 1 x 1 = 1, so that would be the numerator and 2 x 2 = 4 and that would be the denominator, so the fraction would be 1/4. Also, I don't think any of the others are going to make 1/4</a:t>
            </a:r>
          </a:p>
        </p:txBody>
      </p:sp>
      <p:pic>
        <p:nvPicPr>
          <p:cNvPr id="6" name="Picture 6">
            <a:extLst>
              <a:ext uri="{FF2B5EF4-FFF2-40B4-BE49-F238E27FC236}">
                <a16:creationId xmlns:a16="http://schemas.microsoft.com/office/drawing/2014/main" id="{62EAB29A-951D-43C4-9EC8-F0510472A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39" y="163502"/>
            <a:ext cx="4004470" cy="30033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5B25F85-7162-4C7A-8B59-314976052197}"/>
              </a:ext>
            </a:extLst>
          </p:cNvPr>
          <p:cNvPicPr>
            <a:picLocks noChangeAspect="1"/>
          </p:cNvPicPr>
          <p:nvPr/>
        </p:nvPicPr>
        <p:blipFill>
          <a:blip r:embed="rId4"/>
          <a:stretch>
            <a:fillRect/>
          </a:stretch>
        </p:blipFill>
        <p:spPr>
          <a:xfrm>
            <a:off x="4432876" y="1081730"/>
            <a:ext cx="4489085" cy="1367976"/>
          </a:xfrm>
          <a:prstGeom prst="rect">
            <a:avLst/>
          </a:prstGeom>
        </p:spPr>
      </p:pic>
    </p:spTree>
    <p:extLst>
      <p:ext uri="{BB962C8B-B14F-4D97-AF65-F5344CB8AC3E}">
        <p14:creationId xmlns:p14="http://schemas.microsoft.com/office/powerpoint/2010/main" val="14016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algn="ctr"/>
            <a:r>
              <a:rPr lang="en-GB" sz="2800" dirty="0">
                <a:solidFill>
                  <a:schemeClr val="bg1"/>
                </a:solidFill>
              </a:rPr>
              <a:t>A</a:t>
            </a:r>
          </a:p>
        </p:txBody>
      </p:sp>
      <p:sp>
        <p:nvSpPr>
          <p:cNvPr id="5" name="Rectangle 4">
            <a:extLst>
              <a:ext uri="{FF2B5EF4-FFF2-40B4-BE49-F238E27FC236}">
                <a16:creationId xmlns:a16="http://schemas.microsoft.com/office/drawing/2014/main" id="{CC7D32BD-EC40-49D6-8B80-466C07B7B70E}"/>
              </a:ext>
            </a:extLst>
          </p:cNvPr>
          <p:cNvSpPr/>
          <p:nvPr/>
        </p:nvSpPr>
        <p:spPr>
          <a:xfrm>
            <a:off x="1605132" y="4703391"/>
            <a:ext cx="6908334" cy="646331"/>
          </a:xfrm>
          <a:prstGeom prst="rect">
            <a:avLst/>
          </a:prstGeom>
        </p:spPr>
        <p:txBody>
          <a:bodyPr wrap="square">
            <a:spAutoFit/>
          </a:bodyPr>
          <a:lstStyle/>
          <a:p>
            <a:r>
              <a:rPr lang="en-GB" dirty="0">
                <a:solidFill>
                  <a:schemeClr val="bg1"/>
                </a:solidFill>
              </a:rPr>
              <a:t>because it goes Units Tens Hundreds Thousands Ten Thousand and it the fourth digit and thousands is the fourth digit.</a:t>
            </a:r>
            <a:r>
              <a:rPr lang="en-US" dirty="0">
                <a:solidFill>
                  <a:schemeClr val="bg1"/>
                </a:solidFill>
              </a:rPr>
              <a:t>.	</a:t>
            </a:r>
            <a:endParaRPr lang="en-GB" dirty="0">
              <a:solidFill>
                <a:schemeClr val="bg1"/>
              </a:solidFill>
            </a:endParaRPr>
          </a:p>
        </p:txBody>
      </p:sp>
      <p:pic>
        <p:nvPicPr>
          <p:cNvPr id="6" name="Picture 4">
            <a:extLst>
              <a:ext uri="{FF2B5EF4-FFF2-40B4-BE49-F238E27FC236}">
                <a16:creationId xmlns:a16="http://schemas.microsoft.com/office/drawing/2014/main" id="{A6D5444F-D10C-46F4-A718-715DC8B5E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85" y="157446"/>
            <a:ext cx="3924046" cy="29430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21B0A7F-4AB0-44D5-8DEE-C66C0E4A1889}"/>
              </a:ext>
            </a:extLst>
          </p:cNvPr>
          <p:cNvPicPr>
            <a:picLocks noChangeAspect="1"/>
          </p:cNvPicPr>
          <p:nvPr/>
        </p:nvPicPr>
        <p:blipFill>
          <a:blip r:embed="rId4"/>
          <a:stretch>
            <a:fillRect/>
          </a:stretch>
        </p:blipFill>
        <p:spPr>
          <a:xfrm>
            <a:off x="4433853" y="1043019"/>
            <a:ext cx="4508820" cy="1327301"/>
          </a:xfrm>
          <a:prstGeom prst="rect">
            <a:avLst/>
          </a:prstGeom>
        </p:spPr>
      </p:pic>
    </p:spTree>
    <p:extLst>
      <p:ext uri="{BB962C8B-B14F-4D97-AF65-F5344CB8AC3E}">
        <p14:creationId xmlns:p14="http://schemas.microsoft.com/office/powerpoint/2010/main" val="411681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4D56FC-806B-461D-ADAB-02E97BC2D265}"/>
              </a:ext>
            </a:extLst>
          </p:cNvPr>
          <p:cNvSpPr txBox="1"/>
          <p:nvPr/>
        </p:nvSpPr>
        <p:spPr>
          <a:xfrm>
            <a:off x="721453" y="4764947"/>
            <a:ext cx="461395" cy="523220"/>
          </a:xfrm>
          <a:prstGeom prst="rect">
            <a:avLst/>
          </a:prstGeom>
          <a:solidFill>
            <a:srgbClr val="FF0000"/>
          </a:solidFill>
        </p:spPr>
        <p:txBody>
          <a:bodyPr wrap="square" rtlCol="0">
            <a:spAutoFit/>
          </a:bodyPr>
          <a:lstStyle/>
          <a:p>
            <a:pPr algn="ctr"/>
            <a:r>
              <a:rPr lang="en-GB" sz="2800" dirty="0">
                <a:solidFill>
                  <a:schemeClr val="bg1"/>
                </a:solidFill>
              </a:rPr>
              <a:t>B</a:t>
            </a:r>
          </a:p>
        </p:txBody>
      </p:sp>
      <p:sp>
        <p:nvSpPr>
          <p:cNvPr id="5" name="Rectangle 4">
            <a:extLst>
              <a:ext uri="{FF2B5EF4-FFF2-40B4-BE49-F238E27FC236}">
                <a16:creationId xmlns:a16="http://schemas.microsoft.com/office/drawing/2014/main" id="{CC7D32BD-EC40-49D6-8B80-466C07B7B70E}"/>
              </a:ext>
            </a:extLst>
          </p:cNvPr>
          <p:cNvSpPr/>
          <p:nvPr/>
        </p:nvSpPr>
        <p:spPr>
          <a:xfrm>
            <a:off x="1618289" y="4482879"/>
            <a:ext cx="6908334" cy="1200329"/>
          </a:xfrm>
          <a:prstGeom prst="rect">
            <a:avLst/>
          </a:prstGeom>
        </p:spPr>
        <p:txBody>
          <a:bodyPr wrap="square">
            <a:spAutoFit/>
          </a:bodyPr>
          <a:lstStyle/>
          <a:p>
            <a:r>
              <a:rPr lang="en-GB" dirty="0">
                <a:solidFill>
                  <a:schemeClr val="bg1"/>
                </a:solidFill>
              </a:rPr>
              <a:t>I got 40 because I know that perimeter is the outside of a shape so I added 5cm and 5cm together to get 10cm then I added 11cm and 7cm to get 28cm and finally I added 12 to 28 to get 40 cm, so that is my answer.</a:t>
            </a:r>
            <a:r>
              <a:rPr lang="en-US" dirty="0">
                <a:solidFill>
                  <a:schemeClr val="bg1"/>
                </a:solidFill>
              </a:rPr>
              <a:t>	</a:t>
            </a:r>
            <a:endParaRPr lang="en-GB" dirty="0">
              <a:solidFill>
                <a:schemeClr val="bg1"/>
              </a:solidFill>
            </a:endParaRPr>
          </a:p>
        </p:txBody>
      </p:sp>
      <p:pic>
        <p:nvPicPr>
          <p:cNvPr id="6" name="Picture 2">
            <a:extLst>
              <a:ext uri="{FF2B5EF4-FFF2-40B4-BE49-F238E27FC236}">
                <a16:creationId xmlns:a16="http://schemas.microsoft.com/office/drawing/2014/main" id="{D874A5F8-4E59-40EE-B2C5-B909922A6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30" y="261906"/>
            <a:ext cx="3924046" cy="29430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74877ED-434E-4CFB-BEE8-3BC94D31CAC5}"/>
              </a:ext>
            </a:extLst>
          </p:cNvPr>
          <p:cNvPicPr>
            <a:picLocks noChangeAspect="1"/>
          </p:cNvPicPr>
          <p:nvPr/>
        </p:nvPicPr>
        <p:blipFill>
          <a:blip r:embed="rId4"/>
          <a:stretch>
            <a:fillRect/>
          </a:stretch>
        </p:blipFill>
        <p:spPr>
          <a:xfrm>
            <a:off x="4422440" y="1174792"/>
            <a:ext cx="4568025" cy="1310942"/>
          </a:xfrm>
          <a:prstGeom prst="rect">
            <a:avLst/>
          </a:prstGeom>
        </p:spPr>
      </p:pic>
    </p:spTree>
    <p:extLst>
      <p:ext uri="{BB962C8B-B14F-4D97-AF65-F5344CB8AC3E}">
        <p14:creationId xmlns:p14="http://schemas.microsoft.com/office/powerpoint/2010/main" val="310996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1389</Words>
  <Application>Microsoft Office PowerPoint</Application>
  <PresentationFormat>On-screen Show (4:3)</PresentationFormat>
  <Paragraphs>134</Paragraphs>
  <Slides>39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Calibri Light</vt:lpstr>
      <vt:lpstr>Office Theme</vt:lpstr>
      <vt:lpstr>1_Office Theme</vt:lpstr>
      <vt:lpstr>Beat the nation!  Week 5</vt:lpstr>
      <vt:lpstr>Beat the Nation:  Week 5</vt:lpstr>
      <vt:lpstr>Beat the Nation: Overview</vt:lpstr>
      <vt:lpstr>PowerPoint Presentation</vt:lpstr>
      <vt:lpstr>Beat the nation!  SATs  Week 5</vt:lpstr>
      <vt:lpstr>PowerPoint Presentation</vt:lpstr>
      <vt:lpstr>PowerPoint Presentation</vt:lpstr>
      <vt:lpstr>PowerPoint Presentation</vt:lpstr>
      <vt:lpstr>PowerPoint Presentation</vt:lpstr>
      <vt:lpstr>Beat the nation!  GCSE Foundation  Week 5</vt:lpstr>
      <vt:lpstr>PowerPoint Presentation</vt:lpstr>
      <vt:lpstr>PowerPoint Presentation</vt:lpstr>
      <vt:lpstr>PowerPoint Presentation</vt:lpstr>
      <vt:lpstr>PowerPoint Presentation</vt:lpstr>
      <vt:lpstr>Beat the nation!  GCSE Higher  Week 5</vt:lpstr>
      <vt:lpstr>PowerPoint Presentation</vt:lpstr>
      <vt:lpstr>PowerPoint Presentation</vt:lpstr>
      <vt:lpstr>PowerPoint Presentation</vt:lpstr>
      <vt:lpstr>PowerPoint Presentation</vt:lpstr>
      <vt:lpstr>Beat the Nation: How to find the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Revision Schemes of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 the nation!  Week 1</dc:title>
  <dc:creator>Craig Barton</dc:creator>
  <cp:lastModifiedBy>Craig Barton</cp:lastModifiedBy>
  <cp:revision>11</cp:revision>
  <dcterms:created xsi:type="dcterms:W3CDTF">2020-02-28T08:37:17Z</dcterms:created>
  <dcterms:modified xsi:type="dcterms:W3CDTF">2020-03-03T11:28:52Z</dcterms:modified>
</cp:coreProperties>
</file>