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4" r:id="rId5"/>
    <p:sldId id="267" r:id="rId6"/>
    <p:sldId id="268" r:id="rId7"/>
    <p:sldId id="265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3684" y="-1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9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9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9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1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1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7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1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7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9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FA8D-E332-40E5-AE10-D9609B68DD42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DEE1-ECB7-4DDF-A6CA-54F777ABF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9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/>
          <a:lstStyle/>
          <a:p>
            <a:r>
              <a:rPr lang="en-GB" dirty="0" smtClean="0"/>
              <a:t>Average Student</a:t>
            </a:r>
            <a:endParaRPr lang="en-GB" dirty="0"/>
          </a:p>
        </p:txBody>
      </p:sp>
      <p:pic>
        <p:nvPicPr>
          <p:cNvPr id="1026" name="Picture 2" descr="C:\Users\rdenoual.THORNNT.005\AppData\Local\Microsoft\Windows\Temporary Internet Files\Content.IE5\UM92TAEX\MC9002819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4"/>
            <a:ext cx="3637830" cy="344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16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1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8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Rough Lesson </a:t>
            </a:r>
            <a:r>
              <a:rPr lang="en-GB" dirty="0" err="1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71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type of information would we want to know?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4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Suggestion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1" t="36725" r="33158" b="29123"/>
          <a:stretch/>
        </p:blipFill>
        <p:spPr bwMode="auto">
          <a:xfrm>
            <a:off x="971600" y="1639743"/>
            <a:ext cx="7026442" cy="351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64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Investigate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3 questions are you going to choose?</a:t>
            </a:r>
          </a:p>
          <a:p>
            <a:pPr lvl="1"/>
            <a:r>
              <a:rPr lang="en-GB" dirty="0" smtClean="0"/>
              <a:t>What different information could you collect?</a:t>
            </a:r>
          </a:p>
          <a:p>
            <a:pPr lvl="2"/>
            <a:r>
              <a:rPr lang="en-GB" dirty="0" smtClean="0"/>
              <a:t>Quantitative/ qualitative</a:t>
            </a:r>
          </a:p>
          <a:p>
            <a:pPr lvl="2"/>
            <a:r>
              <a:rPr lang="en-GB" dirty="0" smtClean="0"/>
              <a:t>Continuous / Discrete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66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 Do taller people wear larger shoes?</a:t>
            </a:r>
          </a:p>
          <a:p>
            <a:pPr marL="0" indent="0">
              <a:buNone/>
            </a:pPr>
            <a:r>
              <a:rPr lang="en-GB" dirty="0" smtClean="0"/>
              <a:t>	I </a:t>
            </a:r>
            <a:r>
              <a:rPr lang="en-GB" dirty="0"/>
              <a:t>choose this question because this is </a:t>
            </a:r>
            <a:r>
              <a:rPr lang="en-GB" dirty="0" smtClean="0"/>
              <a:t>	comparing </a:t>
            </a:r>
            <a:r>
              <a:rPr lang="en-GB" dirty="0"/>
              <a:t>two types of quantitative data</a:t>
            </a:r>
          </a:p>
          <a:p>
            <a:pPr marL="0" indent="0">
              <a:buNone/>
            </a:pPr>
            <a:r>
              <a:rPr lang="en-GB" dirty="0"/>
              <a:t>2. Are boys taller than girls or do girls have smaller shoes than boys?</a:t>
            </a:r>
          </a:p>
          <a:p>
            <a:pPr marL="0" indent="0">
              <a:buNone/>
            </a:pPr>
            <a:r>
              <a:rPr lang="en-GB" dirty="0" smtClean="0"/>
              <a:t>	This </a:t>
            </a:r>
            <a:r>
              <a:rPr lang="en-GB" dirty="0"/>
              <a:t>allows us to compare two sets of data </a:t>
            </a:r>
            <a:r>
              <a:rPr lang="en-GB" dirty="0" smtClean="0"/>
              <a:t>	depending </a:t>
            </a:r>
            <a:r>
              <a:rPr lang="en-GB" dirty="0"/>
              <a:t>on the persons gender. </a:t>
            </a:r>
          </a:p>
          <a:p>
            <a:pPr marL="0" indent="0">
              <a:buNone/>
            </a:pPr>
            <a:r>
              <a:rPr lang="en-GB" dirty="0"/>
              <a:t>3. Is brown the most popular eye colour?</a:t>
            </a:r>
          </a:p>
          <a:p>
            <a:pPr marL="0" indent="0">
              <a:buNone/>
            </a:pPr>
            <a:r>
              <a:rPr lang="en-GB" dirty="0" smtClean="0"/>
              <a:t>	This </a:t>
            </a:r>
            <a:r>
              <a:rPr lang="en-GB" dirty="0"/>
              <a:t>will allow me to look at a qualitative </a:t>
            </a:r>
            <a:r>
              <a:rPr lang="en-GB" dirty="0" smtClean="0"/>
              <a:t>	data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25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</a:t>
            </a:r>
            <a:r>
              <a:rPr lang="en-GB" dirty="0"/>
              <a:t>C</a:t>
            </a:r>
            <a:r>
              <a:rPr lang="en-GB" dirty="0" smtClean="0"/>
              <a:t>ollecting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could you possibly record your data?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63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0339" t="24334" r="20305" b="8365"/>
          <a:stretch/>
        </p:blipFill>
        <p:spPr bwMode="auto">
          <a:xfrm>
            <a:off x="1259632" y="1340768"/>
            <a:ext cx="6912767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286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different averages?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How can you use these to compare your data?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3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83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Average Student</vt:lpstr>
      <vt:lpstr>Rough Lesson PLan</vt:lpstr>
      <vt:lpstr>What type of information would we want to know?</vt:lpstr>
      <vt:lpstr>Possible Suggestion</vt:lpstr>
      <vt:lpstr>Things to Investigate</vt:lpstr>
      <vt:lpstr>Example</vt:lpstr>
      <vt:lpstr>Ways of Collecting Data</vt:lpstr>
      <vt:lpstr>Example</vt:lpstr>
      <vt:lpstr>Average</vt:lpstr>
      <vt:lpstr>Example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Student</dc:title>
  <dc:creator>Rebecca Denoual</dc:creator>
  <cp:lastModifiedBy>Rebecca Denoual</cp:lastModifiedBy>
  <cp:revision>6</cp:revision>
  <dcterms:created xsi:type="dcterms:W3CDTF">2014-07-01T11:28:02Z</dcterms:created>
  <dcterms:modified xsi:type="dcterms:W3CDTF">2015-06-22T14:07:49Z</dcterms:modified>
</cp:coreProperties>
</file>