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64" r:id="rId5"/>
    <p:sldId id="267" r:id="rId6"/>
    <p:sldId id="268" r:id="rId7"/>
    <p:sldId id="265" r:id="rId8"/>
    <p:sldId id="266" r:id="rId9"/>
    <p:sldId id="269" r:id="rId10"/>
    <p:sldId id="270" r:id="rId11"/>
    <p:sldId id="27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3684" y="-16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790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296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397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79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12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811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71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678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171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778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69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B4FA8D-E332-40E5-AE10-D9609B68DD42}" type="datetimeFigureOut">
              <a:rPr lang="en-GB" smtClean="0"/>
              <a:t>22/06/2015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D6DEE1-ECB7-4DDF-A6CA-54F777ABFB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695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404664"/>
            <a:ext cx="7772400" cy="1470025"/>
          </a:xfrm>
        </p:spPr>
        <p:txBody>
          <a:bodyPr/>
          <a:lstStyle/>
          <a:p>
            <a:r>
              <a:rPr lang="en-GB" dirty="0" smtClean="0"/>
              <a:t>Average Student</a:t>
            </a:r>
            <a:endParaRPr lang="en-GB" dirty="0"/>
          </a:p>
        </p:txBody>
      </p:sp>
      <p:pic>
        <p:nvPicPr>
          <p:cNvPr id="1026" name="Picture 2" descr="C:\Users\rdenoual.THORNNT.005\AppData\Local\Microsoft\Windows\Temporary Internet Files\Content.IE5\UM92TAEX\MC9002819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04864"/>
            <a:ext cx="3637830" cy="3445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60161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419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1485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Rough Lesson </a:t>
            </a:r>
            <a:r>
              <a:rPr lang="en-GB" dirty="0" err="1" smtClean="0"/>
              <a:t>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0717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What type of information would we want to know?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2343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Suggestion</a:t>
            </a:r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21" t="36725" r="33158" b="29123"/>
          <a:stretch/>
        </p:blipFill>
        <p:spPr bwMode="auto">
          <a:xfrm>
            <a:off x="971600" y="1639743"/>
            <a:ext cx="7026442" cy="3513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13646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Things to Investigate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3 questions are you going to choose?</a:t>
            </a:r>
          </a:p>
          <a:p>
            <a:pPr lvl="1"/>
            <a:r>
              <a:rPr lang="en-GB" dirty="0" smtClean="0"/>
              <a:t>What different information could you collect?</a:t>
            </a:r>
          </a:p>
          <a:p>
            <a:pPr lvl="2"/>
            <a:r>
              <a:rPr lang="en-GB" dirty="0" smtClean="0"/>
              <a:t>Quantitative/ qualitative</a:t>
            </a:r>
          </a:p>
          <a:p>
            <a:pPr lvl="2"/>
            <a:r>
              <a:rPr lang="en-GB" dirty="0" smtClean="0"/>
              <a:t>Continuous / Discrete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660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1. Do taller people wear larger shoes?</a:t>
            </a:r>
          </a:p>
          <a:p>
            <a:pPr marL="0" indent="0">
              <a:buNone/>
            </a:pPr>
            <a:r>
              <a:rPr lang="en-GB" dirty="0" smtClean="0"/>
              <a:t>	I </a:t>
            </a:r>
            <a:r>
              <a:rPr lang="en-GB" dirty="0"/>
              <a:t>choose this question because this is </a:t>
            </a:r>
            <a:r>
              <a:rPr lang="en-GB" dirty="0" smtClean="0"/>
              <a:t>	comparing </a:t>
            </a:r>
            <a:r>
              <a:rPr lang="en-GB" dirty="0"/>
              <a:t>two types of quantitative data</a:t>
            </a:r>
          </a:p>
          <a:p>
            <a:pPr marL="0" indent="0">
              <a:buNone/>
            </a:pPr>
            <a:r>
              <a:rPr lang="en-GB" dirty="0"/>
              <a:t>2. Are boys taller than girls or do girls have smaller shoes than boys?</a:t>
            </a:r>
          </a:p>
          <a:p>
            <a:pPr marL="0" indent="0">
              <a:buNone/>
            </a:pPr>
            <a:r>
              <a:rPr lang="en-GB" dirty="0" smtClean="0"/>
              <a:t>	This </a:t>
            </a:r>
            <a:r>
              <a:rPr lang="en-GB" dirty="0"/>
              <a:t>allows us to compare two sets of data </a:t>
            </a:r>
            <a:r>
              <a:rPr lang="en-GB" dirty="0" smtClean="0"/>
              <a:t>	depending </a:t>
            </a:r>
            <a:r>
              <a:rPr lang="en-GB" dirty="0"/>
              <a:t>on the persons gender. </a:t>
            </a:r>
          </a:p>
          <a:p>
            <a:pPr marL="0" indent="0">
              <a:buNone/>
            </a:pPr>
            <a:r>
              <a:rPr lang="en-GB" dirty="0"/>
              <a:t>3. Is brown the most popular eye colour?</a:t>
            </a:r>
          </a:p>
          <a:p>
            <a:pPr marL="0" indent="0">
              <a:buNone/>
            </a:pPr>
            <a:r>
              <a:rPr lang="en-GB" dirty="0" smtClean="0"/>
              <a:t>	This </a:t>
            </a:r>
            <a:r>
              <a:rPr lang="en-GB" dirty="0"/>
              <a:t>will allow me to look at a qualitative </a:t>
            </a:r>
            <a:r>
              <a:rPr lang="en-GB" dirty="0" smtClean="0"/>
              <a:t>	data</a:t>
            </a:r>
            <a:r>
              <a:rPr lang="en-GB" dirty="0"/>
              <a:t>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2591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Ways of </a:t>
            </a:r>
            <a:r>
              <a:rPr lang="en-GB" dirty="0"/>
              <a:t>C</a:t>
            </a:r>
            <a:r>
              <a:rPr lang="en-GB" dirty="0" smtClean="0"/>
              <a:t>ollecting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How could you possibly record your data?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7631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</a:t>
            </a:r>
            <a:endParaRPr lang="en-GB" dirty="0"/>
          </a:p>
        </p:txBody>
      </p:sp>
      <p:pic>
        <p:nvPicPr>
          <p:cNvPr id="4" name="Picture 3"/>
          <p:cNvPicPr/>
          <p:nvPr/>
        </p:nvPicPr>
        <p:blipFill rotWithShape="1">
          <a:blip r:embed="rId2"/>
          <a:srcRect l="20339" t="24334" r="20305" b="8365"/>
          <a:stretch/>
        </p:blipFill>
        <p:spPr bwMode="auto">
          <a:xfrm>
            <a:off x="1259632" y="1340768"/>
            <a:ext cx="6912767" cy="504056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362865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Average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are the different averages?</a:t>
            </a:r>
          </a:p>
          <a:p>
            <a:endParaRPr lang="en-GB" dirty="0"/>
          </a:p>
          <a:p>
            <a:endParaRPr lang="en-GB" dirty="0" smtClean="0"/>
          </a:p>
          <a:p>
            <a:r>
              <a:rPr lang="en-GB" dirty="0" smtClean="0"/>
              <a:t>How can you use these to compare your data?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813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0"/>
  <p:tag name="TIME" val="15"/>
  <p:tag name="QUESTION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83</Words>
  <Application>Microsoft Office PowerPoint</Application>
  <PresentationFormat>On-screen Show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Average Student</vt:lpstr>
      <vt:lpstr>Rough Lesson PLan</vt:lpstr>
      <vt:lpstr>What type of information would we want to know?</vt:lpstr>
      <vt:lpstr>Possible Suggestion</vt:lpstr>
      <vt:lpstr>Things to Investigate</vt:lpstr>
      <vt:lpstr>Example</vt:lpstr>
      <vt:lpstr>Ways of Collecting Data</vt:lpstr>
      <vt:lpstr>Example</vt:lpstr>
      <vt:lpstr>Average</vt:lpstr>
      <vt:lpstr>Example</vt:lpstr>
      <vt:lpstr>PowerPoint Presentation</vt:lpstr>
    </vt:vector>
  </TitlesOfParts>
  <Company>Thornleigh Salesian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Average Student</dc:title>
  <dc:creator>Rebecca Denoual</dc:creator>
  <cp:lastModifiedBy>Rebecca Denoual</cp:lastModifiedBy>
  <cp:revision>6</cp:revision>
  <dcterms:created xsi:type="dcterms:W3CDTF">2014-07-01T11:28:02Z</dcterms:created>
  <dcterms:modified xsi:type="dcterms:W3CDTF">2015-06-22T14:07:49Z</dcterms:modified>
</cp:coreProperties>
</file>