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2" r:id="rId3"/>
    <p:sldId id="276" r:id="rId4"/>
    <p:sldId id="267" r:id="rId5"/>
    <p:sldId id="277" r:id="rId6"/>
    <p:sldId id="265" r:id="rId7"/>
    <p:sldId id="266" r:id="rId8"/>
    <p:sldId id="269" r:id="rId9"/>
    <p:sldId id="273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000" autoAdjust="0"/>
  </p:normalViewPr>
  <p:slideViewPr>
    <p:cSldViewPr>
      <p:cViewPr>
        <p:scale>
          <a:sx n="70" d="100"/>
          <a:sy n="70" d="100"/>
        </p:scale>
        <p:origin x="-116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74F75-600D-405C-B638-B8CEF6C73073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E4C05-A7A4-4AEE-A464-8DA54BE7C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600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E4C05-A7A4-4AEE-A464-8DA54BE7CC6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491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E4C05-A7A4-4AEE-A464-8DA54BE7CC6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49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9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96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39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7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1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81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71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678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71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77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69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69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1470025"/>
          </a:xfrm>
        </p:spPr>
        <p:txBody>
          <a:bodyPr/>
          <a:lstStyle/>
          <a:p>
            <a:r>
              <a:rPr lang="en-GB" dirty="0" smtClean="0"/>
              <a:t>Average Student</a:t>
            </a:r>
            <a:endParaRPr lang="en-GB" dirty="0"/>
          </a:p>
        </p:txBody>
      </p:sp>
      <p:pic>
        <p:nvPicPr>
          <p:cNvPr id="1026" name="Picture 2" descr="C:\Users\rdenoual.THORNNT.005\AppData\Local\Microsoft\Windows\Temporary Internet Files\Content.IE5\UM92TAEX\MC9002819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04864"/>
            <a:ext cx="3637830" cy="344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016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778" y="3140968"/>
            <a:ext cx="8229600" cy="1143000"/>
          </a:xfrm>
        </p:spPr>
        <p:txBody>
          <a:bodyPr/>
          <a:lstStyle/>
          <a:p>
            <a:r>
              <a:rPr lang="en-GB" dirty="0" smtClean="0"/>
              <a:t>Possible Extensions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293096"/>
            <a:ext cx="8229600" cy="2265115"/>
          </a:xfrm>
        </p:spPr>
        <p:txBody>
          <a:bodyPr/>
          <a:lstStyle/>
          <a:p>
            <a:r>
              <a:rPr lang="en-GB" dirty="0" smtClean="0"/>
              <a:t>Comparison of boys and girls in the class</a:t>
            </a:r>
          </a:p>
          <a:p>
            <a:r>
              <a:rPr lang="en-GB" dirty="0" smtClean="0"/>
              <a:t>Give pupils additional data on a different group of people (could use Mayfield)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7847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Ideas for Support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1196752"/>
            <a:ext cx="8229600" cy="2265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Pre-drawn charts and axis</a:t>
            </a:r>
          </a:p>
          <a:p>
            <a:r>
              <a:rPr lang="en-GB" dirty="0" smtClean="0"/>
              <a:t>Ensure there is a nice number of data values (e.g. for pie chart)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6065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Suggested Lesson Order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11256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Give out </a:t>
            </a:r>
            <a:r>
              <a:rPr lang="en-GB" dirty="0" err="1" smtClean="0"/>
              <a:t>wordsearch</a:t>
            </a:r>
            <a:r>
              <a:rPr lang="en-GB" dirty="0" smtClean="0"/>
              <a:t> for homework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Discuss key words, what data pupils could gather, decide on three questions to investigate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Set pupils homework to gather data on themselves to share with class next lesson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Averages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Charts – Pupils to Choose which charts would be appropriate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Interpretation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0717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Suggestion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21" t="36725" r="33158" b="29123"/>
          <a:stretch/>
        </p:blipFill>
        <p:spPr bwMode="auto">
          <a:xfrm>
            <a:off x="971600" y="1639743"/>
            <a:ext cx="7026442" cy="3513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37897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to Investigate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What 3 questions are you going to choose?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What different information could you collect?</a:t>
            </a:r>
          </a:p>
          <a:p>
            <a:r>
              <a:rPr lang="en-GB" dirty="0" smtClean="0"/>
              <a:t>Qualitative </a:t>
            </a:r>
          </a:p>
          <a:p>
            <a:r>
              <a:rPr lang="en-GB" dirty="0" smtClean="0"/>
              <a:t>Quantitative</a:t>
            </a:r>
          </a:p>
          <a:p>
            <a:r>
              <a:rPr lang="en-GB" dirty="0" smtClean="0"/>
              <a:t>Data for a Comparison</a:t>
            </a:r>
            <a:endParaRPr lang="en-GB" dirty="0" smtClean="0"/>
          </a:p>
          <a:p>
            <a:endParaRPr lang="en-GB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4660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to Investigate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e.g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Is brown the most popular eye colour in the class?</a:t>
            </a:r>
          </a:p>
          <a:p>
            <a:pPr marL="0" indent="0">
              <a:buNone/>
            </a:pPr>
            <a:r>
              <a:rPr lang="en-GB" dirty="0" smtClean="0"/>
              <a:t>- Collects qualitative data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Do taller people wear larger shoes?</a:t>
            </a:r>
          </a:p>
          <a:p>
            <a:pPr marL="0" indent="0">
              <a:buNone/>
            </a:pPr>
            <a:r>
              <a:rPr lang="en-GB" dirty="0" smtClean="0"/>
              <a:t>-Allows for comparison between quantitative data</a:t>
            </a:r>
          </a:p>
          <a:p>
            <a:endParaRPr lang="en-GB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6544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Ways of </a:t>
            </a:r>
            <a:r>
              <a:rPr lang="en-GB" dirty="0"/>
              <a:t>C</a:t>
            </a:r>
            <a:r>
              <a:rPr lang="en-GB" dirty="0" smtClean="0"/>
              <a:t>ollecting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How could you possibly record your data?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7631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 rotWithShape="1">
          <a:blip r:embed="rId3"/>
          <a:srcRect l="20339" t="24334" r="20305" b="8365"/>
          <a:stretch/>
        </p:blipFill>
        <p:spPr bwMode="auto">
          <a:xfrm>
            <a:off x="1259632" y="1340768"/>
            <a:ext cx="6912767" cy="50405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62865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Average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the different averages?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How can you use these to compare your data?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8132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Pictogram</a:t>
            </a:r>
          </a:p>
          <a:p>
            <a:r>
              <a:rPr lang="en-GB" dirty="0" smtClean="0"/>
              <a:t>Bar Chart</a:t>
            </a:r>
          </a:p>
          <a:p>
            <a:r>
              <a:rPr lang="en-GB" dirty="0" smtClean="0"/>
              <a:t>Pie Chart</a:t>
            </a:r>
          </a:p>
          <a:p>
            <a:r>
              <a:rPr lang="en-GB" dirty="0" smtClean="0"/>
              <a:t>Stem and Leaf</a:t>
            </a:r>
          </a:p>
          <a:p>
            <a:r>
              <a:rPr lang="en-GB" dirty="0" err="1" smtClean="0"/>
              <a:t>Scattergraph</a:t>
            </a:r>
            <a:endParaRPr lang="en-GB" dirty="0" smtClean="0"/>
          </a:p>
          <a:p>
            <a:r>
              <a:rPr lang="en-GB" dirty="0" smtClean="0"/>
              <a:t>Cumulative</a:t>
            </a:r>
            <a:r>
              <a:rPr lang="en-GB" dirty="0"/>
              <a:t> </a:t>
            </a:r>
            <a:r>
              <a:rPr lang="en-GB" dirty="0" smtClean="0"/>
              <a:t>Frequency</a:t>
            </a:r>
          </a:p>
          <a:p>
            <a:r>
              <a:rPr lang="en-GB" dirty="0" smtClean="0"/>
              <a:t>Box Plot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25345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207</Words>
  <Application>Microsoft Office PowerPoint</Application>
  <PresentationFormat>On-screen Show (4:3)</PresentationFormat>
  <Paragraphs>48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Average Student</vt:lpstr>
      <vt:lpstr>Suggested Lesson Order</vt:lpstr>
      <vt:lpstr>Possible Suggestion</vt:lpstr>
      <vt:lpstr>Things to Investigate</vt:lpstr>
      <vt:lpstr>Things to Investigate</vt:lpstr>
      <vt:lpstr>Ways of Collecting Data</vt:lpstr>
      <vt:lpstr>Example</vt:lpstr>
      <vt:lpstr>Average</vt:lpstr>
      <vt:lpstr>Charts</vt:lpstr>
      <vt:lpstr>Possible Extensions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Student</dc:title>
  <dc:creator>Rebecca Denoual</dc:creator>
  <cp:lastModifiedBy>Erica Richards</cp:lastModifiedBy>
  <cp:revision>13</cp:revision>
  <dcterms:created xsi:type="dcterms:W3CDTF">2014-07-01T11:28:02Z</dcterms:created>
  <dcterms:modified xsi:type="dcterms:W3CDTF">2015-06-22T16:22:13Z</dcterms:modified>
</cp:coreProperties>
</file>