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89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15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6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34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17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43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1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1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17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73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866E1-66AD-4C73-85C3-D5F302251992}" type="datetimeFigureOut">
              <a:rPr lang="en-GB" smtClean="0"/>
              <a:t>06/02/2014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EF477-8C10-4D5C-B527-9562DCD38B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6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bg1"/>
                </a:solidFill>
              </a:rPr>
              <a:t>Average Challenge</a:t>
            </a:r>
            <a:endParaRPr lang="en-GB" sz="6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558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rgbClr val="7030A0"/>
                </a:solidFill>
              </a:rPr>
              <a:t>Warm Up</a:t>
            </a:r>
            <a:endParaRPr lang="en-GB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Work out the mean, median, mode and range of the following data</a:t>
            </a:r>
          </a:p>
          <a:p>
            <a:r>
              <a:rPr lang="en-GB" sz="2800" dirty="0" smtClean="0"/>
              <a:t>Show all your working</a:t>
            </a:r>
          </a:p>
          <a:p>
            <a:r>
              <a:rPr lang="en-GB" sz="2800" dirty="0" smtClean="0"/>
              <a:t>When done, write a sentence explaining how you worked out each one</a:t>
            </a:r>
          </a:p>
          <a:p>
            <a:pPr marL="0" indent="0">
              <a:buNone/>
            </a:pPr>
            <a:endParaRPr lang="en-GB" sz="3900" dirty="0"/>
          </a:p>
          <a:p>
            <a:pPr marL="0" indent="0">
              <a:buNone/>
            </a:pPr>
            <a:r>
              <a:rPr lang="en-GB" sz="3900" dirty="0" smtClean="0">
                <a:solidFill>
                  <a:srgbClr val="0070C0"/>
                </a:solidFill>
              </a:rPr>
              <a:t>Data 1:  </a:t>
            </a:r>
            <a:r>
              <a:rPr lang="en-GB" sz="3900" dirty="0" smtClean="0"/>
              <a:t>6, 1, 0, 10, 1, 2, 1</a:t>
            </a:r>
          </a:p>
          <a:p>
            <a:pPr marL="0" indent="0">
              <a:buNone/>
            </a:pPr>
            <a:endParaRPr lang="en-GB" sz="3900" dirty="0"/>
          </a:p>
          <a:p>
            <a:pPr marL="0" indent="0">
              <a:buNone/>
            </a:pPr>
            <a:r>
              <a:rPr lang="en-GB" sz="3900" dirty="0" smtClean="0">
                <a:solidFill>
                  <a:srgbClr val="FF0000"/>
                </a:solidFill>
              </a:rPr>
              <a:t>Data 2:   </a:t>
            </a:r>
            <a:r>
              <a:rPr lang="en-GB" sz="3900" dirty="0" smtClean="0"/>
              <a:t>5, -2, 5, 3, 1, -2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01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0070C0"/>
                </a:solidFill>
              </a:rPr>
              <a:t>Data 1:  </a:t>
            </a:r>
            <a:r>
              <a:rPr lang="en-GB" sz="2800" dirty="0" smtClean="0"/>
              <a:t>6, 1, 0, 10, 1, 2, 1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28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Data 2:   </a:t>
            </a:r>
            <a:r>
              <a:rPr lang="en-GB" sz="2800" dirty="0" smtClean="0"/>
              <a:t>5, -2, 5, 3, 1, -2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066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2.bp.blogspot.com/-2Hmhw0Sxtac/Tym7-IjKquI/AAAAAAAADPc/ZP1VBIr6mtg/s1600/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2173" cy="615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85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2.bp.blogspot.com/-OFZ8O7X8Elo/Tym7__EBn5I/AAAAAAAADPk/MT6o71YRlVY/s1600/Pictur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8153"/>
            <a:ext cx="8795987" cy="572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59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99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Average Challenge</vt:lpstr>
      <vt:lpstr>Warm Up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Practise Makes Perfect</dc:title>
  <dc:creator>Craig Barton</dc:creator>
  <cp:lastModifiedBy>Craig Barton</cp:lastModifiedBy>
  <cp:revision>17</cp:revision>
  <dcterms:created xsi:type="dcterms:W3CDTF">2013-04-08T07:00:04Z</dcterms:created>
  <dcterms:modified xsi:type="dcterms:W3CDTF">2014-02-06T08:13:54Z</dcterms:modified>
</cp:coreProperties>
</file>