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0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32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90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37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5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6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9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9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C197-A3B6-48B5-9902-EB3418ACE47E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24CD-93BA-403A-A194-3AE2E3AC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3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29189" y="522534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Red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33" y="538420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Square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8196" y="1268106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52925" y="1265537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43803" y="2634600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6198" y="2620001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7454" y="5651302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4164" y="2842990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384090" y="4991134"/>
            <a:ext cx="2489295" cy="1534210"/>
            <a:chOff x="5467081" y="5207157"/>
            <a:chExt cx="2489295" cy="1534210"/>
          </a:xfrm>
        </p:grpSpPr>
        <p:sp>
          <p:nvSpPr>
            <p:cNvPr id="14" name="Rectangle 13"/>
            <p:cNvSpPr/>
            <p:nvPr/>
          </p:nvSpPr>
          <p:spPr>
            <a:xfrm>
              <a:off x="5467081" y="5207157"/>
              <a:ext cx="2489295" cy="15342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45940" y="6088298"/>
              <a:ext cx="331575" cy="3414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10831" y="6081199"/>
              <a:ext cx="331575" cy="3414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710832" y="5391823"/>
              <a:ext cx="331575" cy="341433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484534" y="5405772"/>
              <a:ext cx="425614" cy="3414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7288019" y="5391822"/>
              <a:ext cx="331575" cy="34143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294916" y="6126347"/>
              <a:ext cx="425614" cy="34143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95536" y="0"/>
            <a:ext cx="332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Warm Up </a:t>
            </a:r>
            <a:r>
              <a:rPr lang="en-GB" u="sng" dirty="0"/>
              <a:t>T</a:t>
            </a:r>
            <a:r>
              <a:rPr lang="en-GB" u="sng" dirty="0" smtClean="0"/>
              <a:t>ask 1</a:t>
            </a:r>
            <a:endParaRPr lang="en-GB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197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73204" y="652087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Bigger than 5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248" y="667973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Odd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92211" y="139765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096940" y="139509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87818" y="276415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0213" y="2749554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1469" y="541152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8179" y="297254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60232" y="5298842"/>
            <a:ext cx="2160240" cy="1082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660231" y="5288789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1 , 7, 9, 3, 5, 2, 4, 8, 6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0"/>
            <a:ext cx="332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Warm Up </a:t>
            </a:r>
            <a:r>
              <a:rPr lang="en-GB" u="sng" dirty="0"/>
              <a:t>T</a:t>
            </a:r>
            <a:r>
              <a:rPr lang="en-GB" u="sng" dirty="0" smtClean="0"/>
              <a:t>ask 2</a:t>
            </a:r>
            <a:endParaRPr lang="en-GB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30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0281" y="1595392"/>
            <a:ext cx="27227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Explain what the conditions are for regions a, b, c and d.</a:t>
            </a:r>
          </a:p>
          <a:p>
            <a:r>
              <a:rPr lang="en-GB" dirty="0" smtClean="0"/>
              <a:t>a:</a:t>
            </a:r>
          </a:p>
          <a:p>
            <a:r>
              <a:rPr lang="en-GB" dirty="0" smtClean="0"/>
              <a:t>b: Median=5, Mean less than or equal to 5.</a:t>
            </a:r>
          </a:p>
          <a:p>
            <a:r>
              <a:rPr lang="en-GB" dirty="0" smtClean="0"/>
              <a:t>c:</a:t>
            </a:r>
          </a:p>
          <a:p>
            <a:r>
              <a:rPr lang="en-GB" dirty="0" smtClean="0"/>
              <a:t>d:</a:t>
            </a:r>
          </a:p>
          <a:p>
            <a:endParaRPr lang="en-GB" dirty="0" smtClean="0"/>
          </a:p>
          <a:p>
            <a:r>
              <a:rPr lang="en-GB" dirty="0" smtClean="0"/>
              <a:t>2. Place each list in the correct region: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3. For any empty regions create your own list of 3 numbers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10470" y="341622"/>
            <a:ext cx="248317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Mean bigger than 5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6577" y="772510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Median = 5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335" y="139765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48064" y="139509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538942" y="276415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1337" y="2749554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2593" y="541152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9303" y="297254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66" y="13855"/>
            <a:ext cx="332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Main </a:t>
            </a:r>
            <a:r>
              <a:rPr lang="en-GB" u="sng" dirty="0"/>
              <a:t>T</a:t>
            </a:r>
            <a:r>
              <a:rPr lang="en-GB" u="sng" dirty="0" smtClean="0"/>
              <a:t>ask 1</a:t>
            </a:r>
            <a:endParaRPr lang="en-GB" u="sng" dirty="0"/>
          </a:p>
        </p:txBody>
      </p:sp>
      <p:grpSp>
        <p:nvGrpSpPr>
          <p:cNvPr id="16" name="Group 15"/>
          <p:cNvGrpSpPr/>
          <p:nvPr/>
        </p:nvGrpSpPr>
        <p:grpSpPr>
          <a:xfrm>
            <a:off x="-36512" y="4737339"/>
            <a:ext cx="2779555" cy="830997"/>
            <a:chOff x="7552056" y="6165304"/>
            <a:chExt cx="2779555" cy="830997"/>
          </a:xfrm>
        </p:grpSpPr>
        <p:sp>
          <p:nvSpPr>
            <p:cNvPr id="18" name="Rectangle 17"/>
            <p:cNvSpPr/>
            <p:nvPr/>
          </p:nvSpPr>
          <p:spPr>
            <a:xfrm>
              <a:off x="7896353" y="6175357"/>
              <a:ext cx="2175898" cy="8209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2056" y="6165304"/>
              <a:ext cx="27795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List 1:    5, 1, 6</a:t>
              </a:r>
            </a:p>
            <a:p>
              <a:pPr algn="ctr"/>
              <a:r>
                <a:rPr lang="en-GB" sz="1600" dirty="0" smtClean="0"/>
                <a:t>List 2:    1, 4, 3</a:t>
              </a:r>
            </a:p>
            <a:p>
              <a:pPr algn="ctr"/>
              <a:r>
                <a:rPr lang="en-GB" sz="1600" dirty="0" smtClean="0"/>
                <a:t>List 3:    10, 5, 2</a:t>
              </a:r>
              <a:endParaRPr lang="en-GB" sz="16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9964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0281" y="1595392"/>
            <a:ext cx="27227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Explain what the conditions are for regions a, b, c and d.</a:t>
            </a:r>
          </a:p>
          <a:p>
            <a:r>
              <a:rPr lang="en-GB" dirty="0" smtClean="0"/>
              <a:t>a:</a:t>
            </a:r>
          </a:p>
          <a:p>
            <a:r>
              <a:rPr lang="en-GB" dirty="0" smtClean="0"/>
              <a:t>b:</a:t>
            </a:r>
          </a:p>
          <a:p>
            <a:r>
              <a:rPr lang="en-GB" dirty="0" smtClean="0"/>
              <a:t>c:</a:t>
            </a:r>
          </a:p>
          <a:p>
            <a:r>
              <a:rPr lang="en-GB" dirty="0" smtClean="0"/>
              <a:t>d:</a:t>
            </a:r>
          </a:p>
          <a:p>
            <a:endParaRPr lang="en-GB" dirty="0" smtClean="0"/>
          </a:p>
          <a:p>
            <a:r>
              <a:rPr lang="en-GB" dirty="0" smtClean="0"/>
              <a:t>2. Place each list in the correct region: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3. For any empty regions create your own list of 4 numbers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10470" y="341622"/>
            <a:ext cx="248317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No mode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6577" y="772510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Median = 6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335" y="139765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48064" y="139509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538942" y="276415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1337" y="2749554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2593" y="541152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9303" y="297254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7092" y="0"/>
            <a:ext cx="332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Main </a:t>
            </a:r>
            <a:r>
              <a:rPr lang="en-GB" u="sng" dirty="0"/>
              <a:t>T</a:t>
            </a:r>
            <a:r>
              <a:rPr lang="en-GB" u="sng" dirty="0" smtClean="0"/>
              <a:t>ask 2</a:t>
            </a:r>
            <a:endParaRPr lang="en-GB" u="sng" dirty="0"/>
          </a:p>
        </p:txBody>
      </p:sp>
      <p:grpSp>
        <p:nvGrpSpPr>
          <p:cNvPr id="16" name="Group 15"/>
          <p:cNvGrpSpPr/>
          <p:nvPr/>
        </p:nvGrpSpPr>
        <p:grpSpPr>
          <a:xfrm>
            <a:off x="-36512" y="4437112"/>
            <a:ext cx="2779555" cy="830997"/>
            <a:chOff x="7552056" y="6165304"/>
            <a:chExt cx="2779555" cy="830997"/>
          </a:xfrm>
        </p:grpSpPr>
        <p:sp>
          <p:nvSpPr>
            <p:cNvPr id="18" name="Rectangle 17"/>
            <p:cNvSpPr/>
            <p:nvPr/>
          </p:nvSpPr>
          <p:spPr>
            <a:xfrm>
              <a:off x="7896353" y="6175357"/>
              <a:ext cx="2175898" cy="8209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2056" y="6165304"/>
              <a:ext cx="27795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List 1:    3, 3, 4, 4</a:t>
              </a:r>
            </a:p>
            <a:p>
              <a:pPr algn="ctr"/>
              <a:r>
                <a:rPr lang="en-GB" sz="1600" dirty="0" smtClean="0"/>
                <a:t>List 2:    5, 5, 7, 9</a:t>
              </a:r>
              <a:endParaRPr lang="en-GB" sz="16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3575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0281" y="1595392"/>
            <a:ext cx="27227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Explain what the conditions are for regions a, b, c and d.</a:t>
            </a:r>
          </a:p>
          <a:p>
            <a:r>
              <a:rPr lang="en-GB" dirty="0" smtClean="0"/>
              <a:t>a:</a:t>
            </a:r>
          </a:p>
          <a:p>
            <a:r>
              <a:rPr lang="en-GB" dirty="0" smtClean="0"/>
              <a:t>b:</a:t>
            </a:r>
          </a:p>
          <a:p>
            <a:r>
              <a:rPr lang="en-GB" dirty="0" smtClean="0"/>
              <a:t>c:</a:t>
            </a:r>
          </a:p>
          <a:p>
            <a:r>
              <a:rPr lang="en-GB" dirty="0" smtClean="0"/>
              <a:t>d:</a:t>
            </a:r>
          </a:p>
          <a:p>
            <a:endParaRPr lang="en-GB" dirty="0" smtClean="0"/>
          </a:p>
          <a:p>
            <a:r>
              <a:rPr lang="en-GB" dirty="0" smtClean="0"/>
              <a:t>2. Place this list in the correct region: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3. For all empty regions create your own list of 5 numbers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10470" y="341622"/>
            <a:ext cx="248317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Range is less than 3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6577" y="772510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Mean = 4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335" y="139765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48064" y="139509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538942" y="276415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1337" y="2749554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2593" y="541152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9303" y="297254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7092" y="0"/>
            <a:ext cx="332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Main </a:t>
            </a:r>
            <a:r>
              <a:rPr lang="en-GB" u="sng" dirty="0"/>
              <a:t>T</a:t>
            </a:r>
            <a:r>
              <a:rPr lang="en-GB" u="sng" dirty="0" smtClean="0"/>
              <a:t>ask 3</a:t>
            </a:r>
            <a:endParaRPr lang="en-GB" u="sng" dirty="0"/>
          </a:p>
        </p:txBody>
      </p:sp>
      <p:grpSp>
        <p:nvGrpSpPr>
          <p:cNvPr id="16" name="Group 15"/>
          <p:cNvGrpSpPr/>
          <p:nvPr/>
        </p:nvGrpSpPr>
        <p:grpSpPr>
          <a:xfrm>
            <a:off x="-36512" y="4437112"/>
            <a:ext cx="2779555" cy="420525"/>
            <a:chOff x="7552056" y="6165304"/>
            <a:chExt cx="2779555" cy="830997"/>
          </a:xfrm>
        </p:grpSpPr>
        <p:sp>
          <p:nvSpPr>
            <p:cNvPr id="18" name="Rectangle 17"/>
            <p:cNvSpPr/>
            <p:nvPr/>
          </p:nvSpPr>
          <p:spPr>
            <a:xfrm>
              <a:off x="7896353" y="6175357"/>
              <a:ext cx="2175898" cy="8209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2056" y="6165304"/>
              <a:ext cx="27795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List 1:    4, 3, 5, 4, 4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367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0281" y="1595392"/>
            <a:ext cx="27227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Explain what the conditions are for regions a, b, c and d.</a:t>
            </a:r>
          </a:p>
          <a:p>
            <a:r>
              <a:rPr lang="en-GB" dirty="0" smtClean="0"/>
              <a:t>a:</a:t>
            </a:r>
          </a:p>
          <a:p>
            <a:r>
              <a:rPr lang="en-GB" dirty="0" smtClean="0"/>
              <a:t>b:</a:t>
            </a:r>
          </a:p>
          <a:p>
            <a:r>
              <a:rPr lang="en-GB" dirty="0" smtClean="0"/>
              <a:t>c:</a:t>
            </a:r>
          </a:p>
          <a:p>
            <a:r>
              <a:rPr lang="en-GB" dirty="0" smtClean="0"/>
              <a:t>d:</a:t>
            </a:r>
          </a:p>
          <a:p>
            <a:endParaRPr lang="en-GB" dirty="0" smtClean="0"/>
          </a:p>
          <a:p>
            <a:r>
              <a:rPr lang="en-GB" dirty="0" smtClean="0"/>
              <a:t>2. Place lists of </a:t>
            </a:r>
            <a:r>
              <a:rPr lang="en-GB" b="1" dirty="0" smtClean="0"/>
              <a:t>3 numbers </a:t>
            </a:r>
            <a:r>
              <a:rPr lang="en-GB" dirty="0" smtClean="0"/>
              <a:t>into each region.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3. Are all regions possible to fill? If not, state which one(s) and explain why.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10470" y="341622"/>
            <a:ext cx="248317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Median = 3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6577" y="772510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Mode = 2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335" y="139765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48064" y="139509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538942" y="276415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1337" y="2749554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35647" y="5226857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9303" y="2972543"/>
            <a:ext cx="3315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7092" y="0"/>
            <a:ext cx="332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Main </a:t>
            </a:r>
            <a:r>
              <a:rPr lang="en-GB" u="sng" dirty="0"/>
              <a:t>T</a:t>
            </a:r>
            <a:r>
              <a:rPr lang="en-GB" u="sng" dirty="0" smtClean="0"/>
              <a:t>ask 4</a:t>
            </a:r>
            <a:endParaRPr lang="en-GB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113370" y="5830485"/>
            <a:ext cx="4923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What change could you make  so that all regions are possible? Could you change one of the categories? Would 4 numbers work?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416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378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Richards</dc:creator>
  <cp:lastModifiedBy>Erica Richards</cp:lastModifiedBy>
  <cp:revision>5</cp:revision>
  <dcterms:created xsi:type="dcterms:W3CDTF">2015-06-15T15:38:51Z</dcterms:created>
  <dcterms:modified xsi:type="dcterms:W3CDTF">2015-06-15T16:09:18Z</dcterms:modified>
</cp:coreProperties>
</file>