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C197-A3B6-48B5-9902-EB3418ACE47E}" type="datetimeFigureOut">
              <a:rPr lang="en-GB" smtClean="0"/>
              <a:t>15/06/2015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24CD-93BA-403A-A194-3AE2E3AC4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103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C197-A3B6-48B5-9902-EB3418ACE47E}" type="datetimeFigureOut">
              <a:rPr lang="en-GB" smtClean="0"/>
              <a:t>15/06/2015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24CD-93BA-403A-A194-3AE2E3AC4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8329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C197-A3B6-48B5-9902-EB3418ACE47E}" type="datetimeFigureOut">
              <a:rPr lang="en-GB" smtClean="0"/>
              <a:t>15/06/2015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24CD-93BA-403A-A194-3AE2E3AC4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6900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C197-A3B6-48B5-9902-EB3418ACE47E}" type="datetimeFigureOut">
              <a:rPr lang="en-GB" smtClean="0"/>
              <a:t>15/06/2015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24CD-93BA-403A-A194-3AE2E3AC4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716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C197-A3B6-48B5-9902-EB3418ACE47E}" type="datetimeFigureOut">
              <a:rPr lang="en-GB" smtClean="0"/>
              <a:t>15/06/2015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24CD-93BA-403A-A194-3AE2E3AC4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379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C197-A3B6-48B5-9902-EB3418ACE47E}" type="datetimeFigureOut">
              <a:rPr lang="en-GB" smtClean="0"/>
              <a:t>15/06/2015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24CD-93BA-403A-A194-3AE2E3AC4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658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C197-A3B6-48B5-9902-EB3418ACE47E}" type="datetimeFigureOut">
              <a:rPr lang="en-GB" smtClean="0"/>
              <a:t>15/06/2015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24CD-93BA-403A-A194-3AE2E3AC4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766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C197-A3B6-48B5-9902-EB3418ACE47E}" type="datetimeFigureOut">
              <a:rPr lang="en-GB" smtClean="0"/>
              <a:t>15/06/2015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24CD-93BA-403A-A194-3AE2E3AC4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793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C197-A3B6-48B5-9902-EB3418ACE47E}" type="datetimeFigureOut">
              <a:rPr lang="en-GB" smtClean="0"/>
              <a:t>15/06/2015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24CD-93BA-403A-A194-3AE2E3AC4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51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C197-A3B6-48B5-9902-EB3418ACE47E}" type="datetimeFigureOut">
              <a:rPr lang="en-GB" smtClean="0"/>
              <a:t>15/06/2015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24CD-93BA-403A-A194-3AE2E3AC4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3192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C197-A3B6-48B5-9902-EB3418ACE47E}" type="datetimeFigureOut">
              <a:rPr lang="en-GB" smtClean="0"/>
              <a:t>15/06/2015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24CD-93BA-403A-A194-3AE2E3AC4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52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8C197-A3B6-48B5-9902-EB3418ACE47E}" type="datetimeFigureOut">
              <a:rPr lang="en-GB" smtClean="0"/>
              <a:t>15/06/2015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B24CD-93BA-403A-A194-3AE2E3AC4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534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329189" y="522534"/>
            <a:ext cx="2736304" cy="52322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Red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233" y="538420"/>
            <a:ext cx="2736304" cy="52322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Square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48196" y="1268106"/>
            <a:ext cx="3888432" cy="3888432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2952925" y="1265537"/>
            <a:ext cx="3888432" cy="388843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1343803" y="2634600"/>
            <a:ext cx="33157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576198" y="2620001"/>
            <a:ext cx="33157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57454" y="5651302"/>
            <a:ext cx="33157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a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24164" y="2842990"/>
            <a:ext cx="33157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c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6384090" y="4991134"/>
            <a:ext cx="2489295" cy="1534210"/>
            <a:chOff x="5467081" y="5207157"/>
            <a:chExt cx="2489295" cy="1534210"/>
          </a:xfrm>
        </p:grpSpPr>
        <p:sp>
          <p:nvSpPr>
            <p:cNvPr id="14" name="Rectangle 13"/>
            <p:cNvSpPr/>
            <p:nvPr/>
          </p:nvSpPr>
          <p:spPr>
            <a:xfrm>
              <a:off x="5467081" y="5207157"/>
              <a:ext cx="2489295" cy="153421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545940" y="6088298"/>
              <a:ext cx="331575" cy="341433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710831" y="6081199"/>
              <a:ext cx="331575" cy="34143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Isosceles Triangle 17"/>
            <p:cNvSpPr/>
            <p:nvPr/>
          </p:nvSpPr>
          <p:spPr>
            <a:xfrm>
              <a:off x="5710832" y="5391823"/>
              <a:ext cx="331575" cy="341433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Oval 18"/>
            <p:cNvSpPr/>
            <p:nvPr/>
          </p:nvSpPr>
          <p:spPr>
            <a:xfrm>
              <a:off x="6484534" y="5405772"/>
              <a:ext cx="425614" cy="341433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Isosceles Triangle 19"/>
            <p:cNvSpPr/>
            <p:nvPr/>
          </p:nvSpPr>
          <p:spPr>
            <a:xfrm>
              <a:off x="7288019" y="5391822"/>
              <a:ext cx="331575" cy="341433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Oval 20"/>
            <p:cNvSpPr/>
            <p:nvPr/>
          </p:nvSpPr>
          <p:spPr>
            <a:xfrm>
              <a:off x="7294916" y="6126347"/>
              <a:ext cx="425614" cy="341433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395536" y="0"/>
            <a:ext cx="3327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/>
              <a:t>Warm Up </a:t>
            </a:r>
            <a:r>
              <a:rPr lang="en-GB" u="sng" dirty="0"/>
              <a:t>T</a:t>
            </a:r>
            <a:r>
              <a:rPr lang="en-GB" u="sng" dirty="0" smtClean="0"/>
              <a:t>ask 1</a:t>
            </a:r>
            <a:endParaRPr lang="en-GB" u="sng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21973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473204" y="652087"/>
            <a:ext cx="2736304" cy="52322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Bigger than 5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0248" y="667973"/>
            <a:ext cx="2736304" cy="52322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Odd 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92211" y="1397659"/>
            <a:ext cx="3888432" cy="3888432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3096940" y="1395090"/>
            <a:ext cx="3888432" cy="388843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1487818" y="2764153"/>
            <a:ext cx="33157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20213" y="2749554"/>
            <a:ext cx="33157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01469" y="5411523"/>
            <a:ext cx="33157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a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68179" y="2972543"/>
            <a:ext cx="33157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660232" y="5298842"/>
            <a:ext cx="2160240" cy="108248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6660231" y="5288789"/>
            <a:ext cx="21602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1 , 7, 9, 3, 5, 2, 4, 8, 6</a:t>
            </a:r>
            <a:endParaRPr lang="en-GB" sz="3200" dirty="0"/>
          </a:p>
        </p:txBody>
      </p:sp>
      <p:sp>
        <p:nvSpPr>
          <p:cNvPr id="23" name="TextBox 22"/>
          <p:cNvSpPr txBox="1"/>
          <p:nvPr/>
        </p:nvSpPr>
        <p:spPr>
          <a:xfrm>
            <a:off x="395536" y="0"/>
            <a:ext cx="3327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/>
              <a:t>Warm Up </a:t>
            </a:r>
            <a:r>
              <a:rPr lang="en-GB" u="sng" dirty="0"/>
              <a:t>T</a:t>
            </a:r>
            <a:r>
              <a:rPr lang="en-GB" u="sng" dirty="0" smtClean="0"/>
              <a:t>ask 2</a:t>
            </a:r>
            <a:endParaRPr lang="en-GB" u="sng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20305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0281" y="1595392"/>
            <a:ext cx="272276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 smtClean="0"/>
              <a:t>Explain what the conditions are for regions a, b, c and d.</a:t>
            </a:r>
          </a:p>
          <a:p>
            <a:r>
              <a:rPr lang="en-GB" dirty="0" smtClean="0"/>
              <a:t>a:</a:t>
            </a:r>
          </a:p>
          <a:p>
            <a:r>
              <a:rPr lang="en-GB" dirty="0" smtClean="0"/>
              <a:t>b: Median=5, Mean less than or equal to 5.</a:t>
            </a:r>
          </a:p>
          <a:p>
            <a:r>
              <a:rPr lang="en-GB" dirty="0" smtClean="0"/>
              <a:t>c:</a:t>
            </a:r>
          </a:p>
          <a:p>
            <a:r>
              <a:rPr lang="en-GB" dirty="0" smtClean="0"/>
              <a:t>d:</a:t>
            </a:r>
          </a:p>
          <a:p>
            <a:endParaRPr lang="en-GB" dirty="0" smtClean="0"/>
          </a:p>
          <a:p>
            <a:r>
              <a:rPr lang="en-GB" dirty="0" smtClean="0"/>
              <a:t>2. Place each list in the correct region: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3. For any empty regions create your own list of 3 numbers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310470" y="341622"/>
            <a:ext cx="2483172" cy="95410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Mean bigger than 5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36577" y="772510"/>
            <a:ext cx="2736304" cy="52322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Median = 5 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743335" y="1397659"/>
            <a:ext cx="3888432" cy="3888432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5148064" y="1395090"/>
            <a:ext cx="3888432" cy="388843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3538942" y="2764153"/>
            <a:ext cx="33157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771337" y="2749554"/>
            <a:ext cx="33157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52593" y="5411523"/>
            <a:ext cx="33157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a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19303" y="2972543"/>
            <a:ext cx="33157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766" y="13855"/>
            <a:ext cx="3327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/>
              <a:t>Main </a:t>
            </a:r>
            <a:r>
              <a:rPr lang="en-GB" u="sng" dirty="0"/>
              <a:t>T</a:t>
            </a:r>
            <a:r>
              <a:rPr lang="en-GB" u="sng" dirty="0" smtClean="0"/>
              <a:t>ask 1</a:t>
            </a:r>
            <a:endParaRPr lang="en-GB" u="sng" dirty="0"/>
          </a:p>
        </p:txBody>
      </p:sp>
      <p:grpSp>
        <p:nvGrpSpPr>
          <p:cNvPr id="16" name="Group 15"/>
          <p:cNvGrpSpPr/>
          <p:nvPr/>
        </p:nvGrpSpPr>
        <p:grpSpPr>
          <a:xfrm>
            <a:off x="-36512" y="4737339"/>
            <a:ext cx="2779555" cy="830997"/>
            <a:chOff x="7552056" y="6165304"/>
            <a:chExt cx="2779555" cy="830997"/>
          </a:xfrm>
        </p:grpSpPr>
        <p:sp>
          <p:nvSpPr>
            <p:cNvPr id="18" name="Rectangle 17"/>
            <p:cNvSpPr/>
            <p:nvPr/>
          </p:nvSpPr>
          <p:spPr>
            <a:xfrm>
              <a:off x="7896353" y="6175357"/>
              <a:ext cx="2175898" cy="82094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552056" y="6165304"/>
              <a:ext cx="277955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/>
                <a:t>List 1:    5, 1, 6</a:t>
              </a:r>
            </a:p>
            <a:p>
              <a:pPr algn="ctr"/>
              <a:r>
                <a:rPr lang="en-GB" sz="1600" dirty="0" smtClean="0"/>
                <a:t>List 2:    1, 4, 3</a:t>
              </a:r>
            </a:p>
            <a:p>
              <a:pPr algn="ctr"/>
              <a:r>
                <a:rPr lang="en-GB" sz="1600" dirty="0" smtClean="0"/>
                <a:t>List 3:    10, 5, 2</a:t>
              </a:r>
              <a:endParaRPr lang="en-GB" sz="1600" dirty="0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199649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0281" y="1595392"/>
            <a:ext cx="272276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 smtClean="0"/>
              <a:t>Explain what the conditions are for regions a, b, c and d.</a:t>
            </a:r>
          </a:p>
          <a:p>
            <a:r>
              <a:rPr lang="en-GB" dirty="0" smtClean="0"/>
              <a:t>a:</a:t>
            </a:r>
          </a:p>
          <a:p>
            <a:r>
              <a:rPr lang="en-GB" dirty="0" smtClean="0"/>
              <a:t>b:</a:t>
            </a:r>
          </a:p>
          <a:p>
            <a:r>
              <a:rPr lang="en-GB" dirty="0" smtClean="0"/>
              <a:t>c:</a:t>
            </a:r>
          </a:p>
          <a:p>
            <a:r>
              <a:rPr lang="en-GB" dirty="0" smtClean="0"/>
              <a:t>d:</a:t>
            </a:r>
          </a:p>
          <a:p>
            <a:endParaRPr lang="en-GB" dirty="0" smtClean="0"/>
          </a:p>
          <a:p>
            <a:r>
              <a:rPr lang="en-GB" dirty="0" smtClean="0"/>
              <a:t>2. Place each list in the correct region: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3. For any empty regions create your own list of 4 numbers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310470" y="341622"/>
            <a:ext cx="2483172" cy="52322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No mode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36577" y="772510"/>
            <a:ext cx="2736304" cy="52322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Median = 6 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743335" y="1397659"/>
            <a:ext cx="3888432" cy="3888432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5148064" y="1395090"/>
            <a:ext cx="3888432" cy="388843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3538942" y="2764153"/>
            <a:ext cx="33157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771337" y="2749554"/>
            <a:ext cx="33157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52593" y="5411523"/>
            <a:ext cx="33157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a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19303" y="2972543"/>
            <a:ext cx="33157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-17092" y="0"/>
            <a:ext cx="3327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/>
              <a:t>Main </a:t>
            </a:r>
            <a:r>
              <a:rPr lang="en-GB" u="sng" dirty="0"/>
              <a:t>T</a:t>
            </a:r>
            <a:r>
              <a:rPr lang="en-GB" u="sng" dirty="0" smtClean="0"/>
              <a:t>ask 2</a:t>
            </a:r>
            <a:endParaRPr lang="en-GB" u="sng" dirty="0"/>
          </a:p>
        </p:txBody>
      </p:sp>
      <p:grpSp>
        <p:nvGrpSpPr>
          <p:cNvPr id="16" name="Group 15"/>
          <p:cNvGrpSpPr/>
          <p:nvPr/>
        </p:nvGrpSpPr>
        <p:grpSpPr>
          <a:xfrm>
            <a:off x="-36512" y="4437112"/>
            <a:ext cx="2779555" cy="830997"/>
            <a:chOff x="7552056" y="6165304"/>
            <a:chExt cx="2779555" cy="830997"/>
          </a:xfrm>
        </p:grpSpPr>
        <p:sp>
          <p:nvSpPr>
            <p:cNvPr id="18" name="Rectangle 17"/>
            <p:cNvSpPr/>
            <p:nvPr/>
          </p:nvSpPr>
          <p:spPr>
            <a:xfrm>
              <a:off x="7896353" y="6175357"/>
              <a:ext cx="2175898" cy="82094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552056" y="6165304"/>
              <a:ext cx="277955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/>
                <a:t>List 1:    3, 3, 4, 4</a:t>
              </a:r>
            </a:p>
            <a:p>
              <a:pPr algn="ctr"/>
              <a:r>
                <a:rPr lang="en-GB" sz="1600" dirty="0" smtClean="0"/>
                <a:t>List 2:    5, 5, 7, 9</a:t>
              </a:r>
              <a:endParaRPr lang="en-GB" sz="1600" dirty="0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335759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0281" y="1595392"/>
            <a:ext cx="272276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 smtClean="0"/>
              <a:t>Explain what the conditions are for regions a, b, c and d.</a:t>
            </a:r>
          </a:p>
          <a:p>
            <a:r>
              <a:rPr lang="en-GB" dirty="0" smtClean="0"/>
              <a:t>a:</a:t>
            </a:r>
          </a:p>
          <a:p>
            <a:r>
              <a:rPr lang="en-GB" dirty="0" smtClean="0"/>
              <a:t>b:</a:t>
            </a:r>
          </a:p>
          <a:p>
            <a:r>
              <a:rPr lang="en-GB" dirty="0" smtClean="0"/>
              <a:t>c:</a:t>
            </a:r>
          </a:p>
          <a:p>
            <a:r>
              <a:rPr lang="en-GB" dirty="0" smtClean="0"/>
              <a:t>d:</a:t>
            </a:r>
          </a:p>
          <a:p>
            <a:endParaRPr lang="en-GB" dirty="0" smtClean="0"/>
          </a:p>
          <a:p>
            <a:r>
              <a:rPr lang="en-GB" dirty="0" smtClean="0"/>
              <a:t>2. Place this list in the correct region: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3. For all empty regions create your own list of 5 numbers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310470" y="341622"/>
            <a:ext cx="2483172" cy="95410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Range is less than 3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36577" y="772510"/>
            <a:ext cx="2736304" cy="52322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Mean = 4 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743335" y="1397659"/>
            <a:ext cx="3888432" cy="3888432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5148064" y="1395090"/>
            <a:ext cx="3888432" cy="388843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3538942" y="2764153"/>
            <a:ext cx="33157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771337" y="2749554"/>
            <a:ext cx="33157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52593" y="5411523"/>
            <a:ext cx="33157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a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19303" y="2972543"/>
            <a:ext cx="33157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-17092" y="0"/>
            <a:ext cx="3327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/>
              <a:t>Main </a:t>
            </a:r>
            <a:r>
              <a:rPr lang="en-GB" u="sng" dirty="0"/>
              <a:t>T</a:t>
            </a:r>
            <a:r>
              <a:rPr lang="en-GB" u="sng" dirty="0" smtClean="0"/>
              <a:t>ask 3</a:t>
            </a:r>
            <a:endParaRPr lang="en-GB" u="sng" dirty="0"/>
          </a:p>
        </p:txBody>
      </p:sp>
      <p:grpSp>
        <p:nvGrpSpPr>
          <p:cNvPr id="16" name="Group 15"/>
          <p:cNvGrpSpPr/>
          <p:nvPr/>
        </p:nvGrpSpPr>
        <p:grpSpPr>
          <a:xfrm>
            <a:off x="-36512" y="4437112"/>
            <a:ext cx="2779555" cy="420525"/>
            <a:chOff x="7552056" y="6165304"/>
            <a:chExt cx="2779555" cy="830997"/>
          </a:xfrm>
        </p:grpSpPr>
        <p:sp>
          <p:nvSpPr>
            <p:cNvPr id="18" name="Rectangle 17"/>
            <p:cNvSpPr/>
            <p:nvPr/>
          </p:nvSpPr>
          <p:spPr>
            <a:xfrm>
              <a:off x="7896353" y="6175357"/>
              <a:ext cx="2175898" cy="82094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552056" y="6165304"/>
              <a:ext cx="277955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/>
                <a:t>List 1:    4, 3, 5, 4, 4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403679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0281" y="1595392"/>
            <a:ext cx="272276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 smtClean="0"/>
              <a:t>Explain what the conditions are for regions a, b, c and d.</a:t>
            </a:r>
          </a:p>
          <a:p>
            <a:r>
              <a:rPr lang="en-GB" dirty="0" smtClean="0"/>
              <a:t>a:</a:t>
            </a:r>
          </a:p>
          <a:p>
            <a:r>
              <a:rPr lang="en-GB" dirty="0" smtClean="0"/>
              <a:t>b:</a:t>
            </a:r>
          </a:p>
          <a:p>
            <a:r>
              <a:rPr lang="en-GB" dirty="0" smtClean="0"/>
              <a:t>c:</a:t>
            </a:r>
          </a:p>
          <a:p>
            <a:r>
              <a:rPr lang="en-GB" dirty="0" smtClean="0"/>
              <a:t>d:</a:t>
            </a:r>
          </a:p>
          <a:p>
            <a:endParaRPr lang="en-GB" dirty="0" smtClean="0"/>
          </a:p>
          <a:p>
            <a:r>
              <a:rPr lang="en-GB" dirty="0" smtClean="0"/>
              <a:t>2. Place lists of </a:t>
            </a:r>
            <a:r>
              <a:rPr lang="en-GB" b="1" dirty="0" smtClean="0"/>
              <a:t>3 numbers </a:t>
            </a:r>
            <a:r>
              <a:rPr lang="en-GB" dirty="0" smtClean="0"/>
              <a:t>into each region.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 smtClean="0"/>
              <a:t>3. Are all regions possible to fill? If not, state which one(s) and explain why.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310470" y="341622"/>
            <a:ext cx="2483172" cy="52322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Median = 3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36577" y="772510"/>
            <a:ext cx="2736304" cy="52322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Mode = 2 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743335" y="1397659"/>
            <a:ext cx="3888432" cy="3888432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5148064" y="1395090"/>
            <a:ext cx="3888432" cy="388843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3538942" y="2764153"/>
            <a:ext cx="33157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771337" y="2749554"/>
            <a:ext cx="33157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35647" y="5226857"/>
            <a:ext cx="33157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a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19303" y="2972543"/>
            <a:ext cx="33157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-17092" y="0"/>
            <a:ext cx="3327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/>
              <a:t>Main </a:t>
            </a:r>
            <a:r>
              <a:rPr lang="en-GB" u="sng" dirty="0"/>
              <a:t>T</a:t>
            </a:r>
            <a:r>
              <a:rPr lang="en-GB" u="sng" dirty="0" smtClean="0"/>
              <a:t>ask 4</a:t>
            </a:r>
            <a:endParaRPr lang="en-GB" u="sng" dirty="0"/>
          </a:p>
        </p:txBody>
      </p:sp>
      <p:sp>
        <p:nvSpPr>
          <p:cNvPr id="2" name="TextBox 1"/>
          <p:cNvSpPr txBox="1"/>
          <p:nvPr/>
        </p:nvSpPr>
        <p:spPr>
          <a:xfrm>
            <a:off x="4113370" y="5830485"/>
            <a:ext cx="49231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4. What change could you make  so that all regions are possible? Could you change one of the categories? Would 4 numbers work?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094160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378</Words>
  <Application>Microsoft Office PowerPoint</Application>
  <PresentationFormat>On-screen Show (4:3)</PresentationFormat>
  <Paragraphs>95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Thornleigh Salesian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Richards</dc:creator>
  <cp:lastModifiedBy>Erica Richards</cp:lastModifiedBy>
  <cp:revision>5</cp:revision>
  <dcterms:created xsi:type="dcterms:W3CDTF">2015-06-15T15:38:51Z</dcterms:created>
  <dcterms:modified xsi:type="dcterms:W3CDTF">2015-06-15T16:09:18Z</dcterms:modified>
</cp:coreProperties>
</file>