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35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4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9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0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9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7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15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8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3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A8832-AE1B-4F8A-A442-CC273641BD7B}" type="datetimeFigureOut">
              <a:rPr lang="en-GB" smtClean="0"/>
              <a:t>24/05/2013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5181-71FC-42CD-AC13-385F55F04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28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600" dirty="0" smtClean="0">
                <a:solidFill>
                  <a:schemeClr val="bg1"/>
                </a:solidFill>
              </a:rPr>
              <a:t>Quadrilaterals</a:t>
            </a:r>
            <a:endParaRPr lang="en-GB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1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-f24JVscUKkQ/URgJEnge9mI/AAAAAAAAIvg/kQt74bnwQjc/s1600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32013" cy="636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17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-NsV2_lpG1HI/UQw6hWEeP9I/AAAAAAAAIhw/MOkSqWAwCTc/s1600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56937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48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h5.googleusercontent.com/-X1HAQDF4kD0/TYCDyjK6iZI/AAAAAAAABQk/PUAi_YxeuFY/s1600/Pictur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905375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62222" y="3717032"/>
            <a:ext cx="74661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what shape do you get when you join the mid-points of any quadrilateral?</a:t>
            </a:r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83568" y="4437112"/>
            <a:ext cx="3005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when do you get a rectangle?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48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lh3.googleusercontent.com/-A8Bd2eDTswA/TYCEOMqC_sI/AAAAAAAABQo/OLohAHaTAm4/s1600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5239822" cy="630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48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_Qyu9ZwQPqfQ/TPSpXk7QIoI/AAAAAAAAAmM/wv41cMX0FGk/s1600/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5795640" cy="398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7774" y="414908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I'm thinking of one of these shapes. You ask me questions to which I can only reply "yes" or "no".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You can firmly identify my shape in at most three questions, What would your first question be? </a:t>
            </a:r>
            <a:br>
              <a:rPr lang="en-GB" dirty="0"/>
            </a:br>
            <a:r>
              <a:rPr lang="en-GB" dirty="0"/>
              <a:t>Are there alternatives?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48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9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Can you string the eight special quadrilaterals in a line with just one difference between them?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like to include the 'arrowhead' and isosceles trapezium (trapezoid) in the 'specials' collection:</a:t>
            </a:r>
            <a:br>
              <a:rPr lang="en-GB" dirty="0"/>
            </a:br>
            <a:endParaRPr lang="en-GB" dirty="0"/>
          </a:p>
        </p:txBody>
      </p:sp>
      <p:pic>
        <p:nvPicPr>
          <p:cNvPr id="6146" name="Picture 2" descr="http://2.bp.blogspot.com/-zPhWG2pRbgo/T3P91hE2DgI/AAAAAAAAD68/drJ-ThMXNOQ/s1600/1000px-Quadrilateral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556792"/>
            <a:ext cx="8684964" cy="420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48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64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Quadrilaterals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Puzzles</dc:title>
  <dc:creator>Craig Barton</dc:creator>
  <cp:lastModifiedBy>Craig Barton</cp:lastModifiedBy>
  <cp:revision>22</cp:revision>
  <dcterms:created xsi:type="dcterms:W3CDTF">2013-03-20T10:07:23Z</dcterms:created>
  <dcterms:modified xsi:type="dcterms:W3CDTF">2013-05-24T10:08:55Z</dcterms:modified>
</cp:coreProperties>
</file>