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5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3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9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7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15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8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A8832-AE1B-4F8A-A442-CC273641BD7B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5181-71FC-42CD-AC13-385F55F04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2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600" dirty="0" smtClean="0">
                <a:solidFill>
                  <a:schemeClr val="bg1"/>
                </a:solidFill>
              </a:rPr>
              <a:t>Proof - Algebra</a:t>
            </a:r>
            <a:endParaRPr lang="en-GB" sz="6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119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BTqEw2HvOIQ/UdB4SrEaz7I/AAAAAAAAKbg/SgmEHjccyYo/s1600/Pictur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3556" cy="47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-MYrBzRgtk-w/UdB4SY5lM3I/AAAAAAAAKbU/BDabS429Cjo/s1490/Pictur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88098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bxSimqOwlRo/UdB4ahkjnlI/AAAAAAAAKbs/tI5D_0EFr50/s1334/Picture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84222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.bp.blogspot.com/-CiPOd9xF49A/UdB4fLVWJJI/AAAAAAAAKb0/FD73_CjeFXg/s1600/Pictur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" y="116632"/>
            <a:ext cx="920029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k9mz3cQ_hy0/UdM1TgMw6AI/AAAAAAAAKeg/dGBUcUM3eVU/s1424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" y="188640"/>
            <a:ext cx="88259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648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EcBRtgpJDTk/UdM1Tk-m2DI/AAAAAAAAKec/6MNXtLc42IA/s1466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896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40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9cGAGt3kPD0/UdnK9aPEhnI/AAAAAAAAKfw/CT8TTqe4vMQ/s1600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3" y="44624"/>
            <a:ext cx="8655065" cy="670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281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-MUxqyrTmoew/U4j0vU9g7fI/AAAAAAAANjo/gdmLeO2-Tjc/s1600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5" y="85395"/>
            <a:ext cx="8844783" cy="651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6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bp.blogspot.com/-CtKEeQlsh3Y/U4j0vfkF17I/AAAAAAAANjg/gjN9NoHtZAI/s1600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354" y="75394"/>
            <a:ext cx="9014842" cy="64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03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4.bp.blogspot.com/-KkAdWYGNZKs/U4j0vfmqkqI/AAAAAAAANjc/vluNkcS7_r4/s1600/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9" y="284345"/>
            <a:ext cx="8988425" cy="65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9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c_8_RF-35PM/UcYGGWSp5LI/AAAAAAAAKSI/qTABU92xGJY/s1600/Pictur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" y="188640"/>
            <a:ext cx="86070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99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6Z3-YF9c0BE/U1wjZVvaATI/AAAAAAAANUM/D0Hca2OoC9k/s1600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" y="296199"/>
            <a:ext cx="8707892" cy="65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97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dXroEPCwJn4/U1wjZZ75zRI/AAAAAAAANUQ/19k8Q9bDgXA/s1600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2008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35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EhlEHa-tUNE/Uci8nlGJgNI/AAAAAAAAKVU/awyErzdExnw/s1600/cups+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8848" cy="65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86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X00017Ljo98/Uci89pRwS0I/AAAAAAAAKVY/-EiKxFik7us/s1600/cups+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62776" cy="619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86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wzM_vfr9O4g/UcYGGTKwrHI/AAAAAAAAKSM/GWjjCyaKlLQ/s1600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310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86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3.bp.blogspot.com/-Ltr9eRmcmys/UcYGGboIuII/AAAAAAAAKSQ/kBZWWfDNCLQ/s1600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53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8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BFXTVaFbXIw/UdB4M2Hxq5I/AAAAAAAAKbE/zFCy3GlV6y4/s1392/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360040"/>
            <a:ext cx="916332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414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lATJIlsW3xM/UdB4M1STFVI/AAAAAAAAKbI/_i8xEFjTfZw/s1512/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7" y="260648"/>
            <a:ext cx="8885549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FcaNd-GV2F8/UdB4SejjKLI/AAAAAAAAKbY/nkNtd4uybEs/s1482/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5" y="404663"/>
            <a:ext cx="8750665" cy="513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995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Proof - Algebra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Thornleigh Salesian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Puzzles</dc:title>
  <dc:creator>Craig Barton</dc:creator>
  <cp:lastModifiedBy>Craig Barton</cp:lastModifiedBy>
  <cp:revision>35</cp:revision>
  <dcterms:created xsi:type="dcterms:W3CDTF">2013-03-20T10:07:23Z</dcterms:created>
  <dcterms:modified xsi:type="dcterms:W3CDTF">2014-07-01T13:34:03Z</dcterms:modified>
</cp:coreProperties>
</file>