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387" r:id="rId3"/>
    <p:sldId id="388" r:id="rId4"/>
    <p:sldId id="389" r:id="rId5"/>
    <p:sldId id="383" r:id="rId6"/>
    <p:sldId id="381" r:id="rId7"/>
    <p:sldId id="385" r:id="rId8"/>
    <p:sldId id="386" r:id="rId9"/>
    <p:sldId id="390" r:id="rId10"/>
    <p:sldId id="3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2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5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2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76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58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6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0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6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265C-281B-4942-B41F-2D570AAC6BE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31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</p:spPr>
        <p:txBody>
          <a:bodyPr>
            <a:noAutofit/>
          </a:bodyPr>
          <a:lstStyle/>
          <a:p>
            <a:r>
              <a:rPr lang="en-GB" sz="7200" dirty="0" smtClean="0">
                <a:solidFill>
                  <a:schemeClr val="bg1"/>
                </a:solidFill>
              </a:rPr>
              <a:t>Differences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9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http://2.bp.blogspot.com/-aFyQvylbOH4/Uzhyd9r821I/AAAAAAAANBo/I3CFEKRtMJo/s1600/Pictur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8748695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5153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573584"/>
            <a:ext cx="5832648" cy="51451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821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573584"/>
            <a:ext cx="5832648" cy="51451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95736" y="422108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</a:rPr>
              <a:t>5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4231104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</a:rPr>
              <a:t>8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4285545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</a:rPr>
              <a:t>1</a:t>
            </a:r>
            <a:endParaRPr lang="en-GB" sz="6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292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573584"/>
            <a:ext cx="5832648" cy="51451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95736" y="422108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</a:rPr>
              <a:t>5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4231104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</a:rPr>
              <a:t>8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4285545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</a:rPr>
              <a:t>1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2638327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0070C0"/>
                </a:solidFill>
              </a:rPr>
              <a:t>3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2658399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0070C0"/>
                </a:solidFill>
              </a:rPr>
              <a:t>7</a:t>
            </a:r>
            <a:endParaRPr lang="en-GB" sz="6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3312" y="1124744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0070C0"/>
                </a:solidFill>
              </a:rPr>
              <a:t>4</a:t>
            </a:r>
            <a:endParaRPr lang="en-GB" sz="60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0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What questions would a mathematician ask?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static.plumbr.eu/blog/wp-content/uploads/2012/09/think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20888"/>
            <a:ext cx="3816424" cy="387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870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Autofit/>
          </a:bodyPr>
          <a:lstStyle/>
          <a:p>
            <a:r>
              <a:rPr lang="en-GB" sz="3600" u="sng" dirty="0" smtClean="0">
                <a:solidFill>
                  <a:srgbClr val="00B050"/>
                </a:solidFill>
              </a:rPr>
              <a:t>Possible questions to think about…</a:t>
            </a:r>
            <a:endParaRPr lang="en-GB" sz="3600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832648"/>
          </a:xfrm>
        </p:spPr>
        <p:txBody>
          <a:bodyPr>
            <a:noAutofit/>
          </a:bodyPr>
          <a:lstStyle/>
          <a:p>
            <a:r>
              <a:rPr lang="en-GB" sz="2000" dirty="0" smtClean="0"/>
              <a:t>How can you get 0 at the top?</a:t>
            </a:r>
          </a:p>
          <a:p>
            <a:endParaRPr lang="en-GB" sz="2000" dirty="0"/>
          </a:p>
          <a:p>
            <a:r>
              <a:rPr lang="en-GB" sz="2000" dirty="0" smtClean="0"/>
              <a:t>How about 2 at the top?</a:t>
            </a:r>
          </a:p>
          <a:p>
            <a:endParaRPr lang="en-GB" sz="2000" dirty="0"/>
          </a:p>
          <a:p>
            <a:r>
              <a:rPr lang="en-GB" sz="2000" dirty="0" smtClean="0"/>
              <a:t>Can you spot any patterns in the bottom numbers and the top numbers (e.g. “</a:t>
            </a:r>
            <a:r>
              <a:rPr lang="en-GB" sz="2000" i="1" dirty="0" smtClean="0"/>
              <a:t>you always get 2 at the top if the numbers at the bottom are…”</a:t>
            </a:r>
            <a:r>
              <a:rPr lang="en-GB" sz="2000" dirty="0" smtClean="0"/>
              <a:t>)</a:t>
            </a:r>
          </a:p>
          <a:p>
            <a:endParaRPr lang="en-GB" sz="2000" dirty="0"/>
          </a:p>
          <a:p>
            <a:r>
              <a:rPr lang="en-GB" sz="2000" dirty="0" smtClean="0"/>
              <a:t>Can you explain </a:t>
            </a:r>
            <a:r>
              <a:rPr lang="en-GB" sz="2000" b="1" dirty="0" smtClean="0"/>
              <a:t>why</a:t>
            </a:r>
            <a:r>
              <a:rPr lang="en-GB" sz="2000" dirty="0" smtClean="0"/>
              <a:t> these patterns work?</a:t>
            </a:r>
          </a:p>
          <a:p>
            <a:endParaRPr lang="en-GB" sz="2000" dirty="0"/>
          </a:p>
          <a:p>
            <a:r>
              <a:rPr lang="en-GB" sz="2000" dirty="0" smtClean="0"/>
              <a:t>Using 1-6 only, can you fit them into the grid?</a:t>
            </a:r>
          </a:p>
          <a:p>
            <a:endParaRPr lang="en-GB" sz="2000" dirty="0"/>
          </a:p>
          <a:p>
            <a:r>
              <a:rPr lang="en-GB" sz="2000" dirty="0" smtClean="0"/>
              <a:t>Is the order of numbers important, and if so why?</a:t>
            </a:r>
          </a:p>
          <a:p>
            <a:endParaRPr lang="en-GB" sz="2000" dirty="0"/>
          </a:p>
          <a:p>
            <a:r>
              <a:rPr lang="en-GB" sz="2000" dirty="0" smtClean="0"/>
              <a:t>Are their any digits you can’t get at the top</a:t>
            </a:r>
            <a:r>
              <a:rPr lang="en-GB" sz="2000" dirty="0" smtClean="0"/>
              <a:t>? Maybe limit your starting numbers to between 1 and 10</a:t>
            </a:r>
            <a:endParaRPr lang="en-GB" sz="2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264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Autofit/>
          </a:bodyPr>
          <a:lstStyle/>
          <a:p>
            <a:r>
              <a:rPr lang="en-GB" sz="3600" u="sng" dirty="0" smtClean="0">
                <a:solidFill>
                  <a:srgbClr val="00B050"/>
                </a:solidFill>
              </a:rPr>
              <a:t>Possible questions to think about…</a:t>
            </a:r>
            <a:endParaRPr lang="en-GB" sz="3600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784976" cy="5832648"/>
          </a:xfrm>
        </p:spPr>
        <p:txBody>
          <a:bodyPr>
            <a:noAutofit/>
          </a:bodyPr>
          <a:lstStyle/>
          <a:p>
            <a:r>
              <a:rPr lang="en-GB" sz="2000" dirty="0" smtClean="0"/>
              <a:t>Is there any difference in results if it is odd and even?</a:t>
            </a:r>
          </a:p>
          <a:p>
            <a:endParaRPr lang="en-GB" sz="2000" dirty="0"/>
          </a:p>
          <a:p>
            <a:r>
              <a:rPr lang="en-GB" sz="2000" dirty="0" smtClean="0"/>
              <a:t>If the bottom numbers are </a:t>
            </a:r>
            <a:r>
              <a:rPr lang="en-GB" sz="2000" dirty="0" smtClean="0"/>
              <a:t>multiples of 5, </a:t>
            </a:r>
            <a:r>
              <a:rPr lang="en-GB" sz="2000" dirty="0" smtClean="0"/>
              <a:t>is the top number a </a:t>
            </a:r>
            <a:r>
              <a:rPr lang="en-GB" sz="2000" dirty="0" smtClean="0"/>
              <a:t>multiple of 5? How about for other multiples</a:t>
            </a:r>
            <a:r>
              <a:rPr lang="en-GB" sz="2000" dirty="0" smtClean="0"/>
              <a:t>?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Can you get </a:t>
            </a:r>
            <a:r>
              <a:rPr lang="en-GB" sz="2000" dirty="0" smtClean="0"/>
              <a:t>all the whole numbers between 1-10 </a:t>
            </a:r>
            <a:r>
              <a:rPr lang="en-GB" sz="2000" dirty="0" smtClean="0"/>
              <a:t>at the top?</a:t>
            </a:r>
          </a:p>
          <a:p>
            <a:endParaRPr lang="en-GB" sz="2000" dirty="0"/>
          </a:p>
          <a:p>
            <a:r>
              <a:rPr lang="en-GB" sz="2000" dirty="0" smtClean="0"/>
              <a:t>If you could do any operation, how could you get the number at the top bigger than all the numbers at the bottom?</a:t>
            </a:r>
          </a:p>
          <a:p>
            <a:endParaRPr lang="en-GB" sz="2000" dirty="0"/>
          </a:p>
          <a:p>
            <a:r>
              <a:rPr lang="en-GB" sz="2000" dirty="0" smtClean="0"/>
              <a:t>How many levels would you need to guarantee a 0 in the top level (starting numbers 1-9)?</a:t>
            </a:r>
          </a:p>
          <a:p>
            <a:endParaRPr lang="en-GB" sz="2000" dirty="0"/>
          </a:p>
          <a:p>
            <a:r>
              <a:rPr lang="en-GB" sz="2000" dirty="0" smtClean="0"/>
              <a:t>Given a completed triangle, how many </a:t>
            </a:r>
            <a:r>
              <a:rPr lang="en-GB" sz="2000" dirty="0" smtClean="0"/>
              <a:t>possibilities </a:t>
            </a:r>
            <a:r>
              <a:rPr lang="en-GB" sz="2000" dirty="0" smtClean="0"/>
              <a:t>for a 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row are there?</a:t>
            </a:r>
          </a:p>
          <a:p>
            <a:endParaRPr lang="en-GB" sz="2000" dirty="0"/>
          </a:p>
          <a:p>
            <a:r>
              <a:rPr lang="en-GB" sz="2000" dirty="0" smtClean="0"/>
              <a:t>What effect does repeating the numbers have?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071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Autofit/>
          </a:bodyPr>
          <a:lstStyle/>
          <a:p>
            <a:r>
              <a:rPr lang="en-GB" sz="3600" u="sng" dirty="0" smtClean="0">
                <a:solidFill>
                  <a:srgbClr val="00B050"/>
                </a:solidFill>
              </a:rPr>
              <a:t>Possible questions to think about…</a:t>
            </a:r>
            <a:endParaRPr lang="en-GB" sz="3600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832648"/>
          </a:xfrm>
        </p:spPr>
        <p:txBody>
          <a:bodyPr>
            <a:noAutofit/>
          </a:bodyPr>
          <a:lstStyle/>
          <a:p>
            <a:r>
              <a:rPr lang="en-GB" sz="2000" dirty="0" smtClean="0"/>
              <a:t>What happens with 2 ,3 or 4 digits numbers?</a:t>
            </a:r>
          </a:p>
          <a:p>
            <a:endParaRPr lang="en-GB" sz="2000" dirty="0"/>
          </a:p>
          <a:p>
            <a:r>
              <a:rPr lang="en-GB" sz="2000" dirty="0" smtClean="0"/>
              <a:t>If you use consecutive numbers on the bottom, what happens on the top?</a:t>
            </a:r>
          </a:p>
          <a:p>
            <a:endParaRPr lang="en-GB" sz="2000" dirty="0"/>
          </a:p>
          <a:p>
            <a:r>
              <a:rPr lang="en-GB" sz="2000" dirty="0" smtClean="0"/>
              <a:t>Largest number on the top of you start with 1-9 on the bottom?</a:t>
            </a:r>
          </a:p>
          <a:p>
            <a:endParaRPr lang="en-GB" sz="2000" dirty="0"/>
          </a:p>
          <a:p>
            <a:r>
              <a:rPr lang="en-GB" sz="2000" dirty="0" smtClean="0"/>
              <a:t>Given the top number, how many different combos for the other numbers?</a:t>
            </a:r>
          </a:p>
          <a:p>
            <a:endParaRPr lang="en-GB" sz="2000" dirty="0"/>
          </a:p>
          <a:p>
            <a:r>
              <a:rPr lang="en-GB" sz="2000" dirty="0" smtClean="0"/>
              <a:t>Any patterns with squares or primes?</a:t>
            </a:r>
          </a:p>
          <a:p>
            <a:endParaRPr lang="en-GB" sz="2000" dirty="0"/>
          </a:p>
          <a:p>
            <a:r>
              <a:rPr lang="en-GB" sz="2000" dirty="0" smtClean="0"/>
              <a:t>What conditions would you need for the number on the top to be bigger than the numbers on the bottom?</a:t>
            </a:r>
          </a:p>
          <a:p>
            <a:endParaRPr lang="en-GB" sz="2000" dirty="0"/>
          </a:p>
          <a:p>
            <a:r>
              <a:rPr lang="en-GB" sz="2000" dirty="0" smtClean="0"/>
              <a:t>What happens if you take the large number away from the small?</a:t>
            </a:r>
          </a:p>
          <a:p>
            <a:endParaRPr lang="en-GB" sz="2000" dirty="0"/>
          </a:p>
          <a:p>
            <a:r>
              <a:rPr lang="en-GB" sz="2000" dirty="0" smtClean="0"/>
              <a:t>What happens if you use square numbers?</a:t>
            </a:r>
            <a:endParaRPr lang="en-GB" sz="2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29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1"/>
            <a:ext cx="7128792" cy="616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51547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356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Differences</vt:lpstr>
      <vt:lpstr>PowerPoint Presentation</vt:lpstr>
      <vt:lpstr>PowerPoint Presentation</vt:lpstr>
      <vt:lpstr>PowerPoint Presentation</vt:lpstr>
      <vt:lpstr>What questions would a mathematician ask?</vt:lpstr>
      <vt:lpstr>Possible questions to think about…</vt:lpstr>
      <vt:lpstr>Possible questions to think about…</vt:lpstr>
      <vt:lpstr>Possible questions to think about…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Equations</dc:title>
  <dc:creator>Craig Barton</dc:creator>
  <cp:lastModifiedBy>Craig Barton</cp:lastModifiedBy>
  <cp:revision>47</cp:revision>
  <dcterms:created xsi:type="dcterms:W3CDTF">2013-04-22T07:01:12Z</dcterms:created>
  <dcterms:modified xsi:type="dcterms:W3CDTF">2014-07-03T07:50:12Z</dcterms:modified>
</cp:coreProperties>
</file>