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  <p:sldId id="325" r:id="rId3"/>
    <p:sldId id="321" r:id="rId4"/>
    <p:sldId id="323" r:id="rId5"/>
    <p:sldId id="328" r:id="rId6"/>
    <p:sldId id="326" r:id="rId7"/>
    <p:sldId id="327" r:id="rId8"/>
    <p:sldId id="32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42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2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8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2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15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6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01/07/2014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325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01/07/2014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76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01/07/2014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58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01/07/2014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86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01/07/2014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50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01/07/2014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6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265C-281B-4942-B41F-2D570AAC6BEC}" type="datetimeFigureOut">
              <a:rPr lang="en-GB" smtClean="0"/>
              <a:t>01/07/2014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31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1143000"/>
          </a:xfrm>
        </p:spPr>
        <p:txBody>
          <a:bodyPr>
            <a:noAutofit/>
          </a:bodyPr>
          <a:lstStyle/>
          <a:p>
            <a:r>
              <a:rPr lang="en-GB" sz="7200" dirty="0" smtClean="0">
                <a:solidFill>
                  <a:schemeClr val="bg1"/>
                </a:solidFill>
              </a:rPr>
              <a:t>Multiplication Reduction</a:t>
            </a:r>
            <a:endParaRPr lang="en-GB" sz="72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915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u="sng" dirty="0" smtClean="0">
                <a:solidFill>
                  <a:srgbClr val="FF0000"/>
                </a:solidFill>
              </a:rPr>
              <a:t>The Rules</a:t>
            </a:r>
            <a:endParaRPr lang="en-GB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2859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Choose any </a:t>
            </a:r>
            <a:r>
              <a:rPr lang="en-GB" sz="2800" dirty="0" smtClean="0">
                <a:solidFill>
                  <a:srgbClr val="7030A0"/>
                </a:solidFill>
              </a:rPr>
              <a:t>3 digit number</a:t>
            </a:r>
          </a:p>
          <a:p>
            <a:endParaRPr lang="en-GB" sz="2800" dirty="0" smtClean="0"/>
          </a:p>
          <a:p>
            <a:r>
              <a:rPr lang="en-GB" sz="2800" dirty="0" smtClean="0">
                <a:solidFill>
                  <a:srgbClr val="00B050"/>
                </a:solidFill>
              </a:rPr>
              <a:t>Multiply</a:t>
            </a:r>
            <a:r>
              <a:rPr lang="en-GB" sz="2800" dirty="0" smtClean="0"/>
              <a:t> the digits together to get a new number</a:t>
            </a:r>
          </a:p>
          <a:p>
            <a:endParaRPr lang="en-GB" sz="2800" dirty="0" smtClean="0"/>
          </a:p>
          <a:p>
            <a:r>
              <a:rPr lang="en-GB" sz="2800" dirty="0" smtClean="0"/>
              <a:t>Multiply the digits of the new number together</a:t>
            </a:r>
          </a:p>
          <a:p>
            <a:endParaRPr lang="en-GB" sz="2800" dirty="0" smtClean="0"/>
          </a:p>
          <a:p>
            <a:r>
              <a:rPr lang="en-GB" sz="2800" dirty="0" smtClean="0"/>
              <a:t>Keep doing this until you are left with a </a:t>
            </a:r>
            <a:r>
              <a:rPr lang="en-GB" sz="2800" dirty="0" smtClean="0">
                <a:solidFill>
                  <a:srgbClr val="0070C0"/>
                </a:solidFill>
              </a:rPr>
              <a:t>single number</a:t>
            </a:r>
          </a:p>
          <a:p>
            <a:endParaRPr lang="en-GB" sz="2800" dirty="0" smtClean="0"/>
          </a:p>
          <a:p>
            <a:r>
              <a:rPr lang="en-GB" sz="2800" dirty="0" smtClean="0"/>
              <a:t>This is your “</a:t>
            </a:r>
            <a:r>
              <a:rPr lang="en-GB" sz="2800" dirty="0" smtClean="0">
                <a:solidFill>
                  <a:srgbClr val="FF0000"/>
                </a:solidFill>
              </a:rPr>
              <a:t>root</a:t>
            </a:r>
            <a:r>
              <a:rPr lang="en-GB" sz="2800" dirty="0" smtClean="0"/>
              <a:t>”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05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4.bp.blogspot.com/-TEOEn4hP5kg/UNYmToS5DnI/AAAAAAAAINY/BcHI7WErNlU/s1600/Picture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624565" cy="461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959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2.bp.blogspot.com/-TDOlNWO6Clc/UNYrx0R6ojI/AAAAAAAAINw/VmlRTpc9AAA/s1600/Picture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7950084" cy="4215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4706563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0070C0"/>
                </a:solidFill>
              </a:rPr>
              <a:t>Can you finish this off?...</a:t>
            </a:r>
            <a:endParaRPr lang="en-GB" sz="4000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9596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What questions would a mathematician ask?</a:t>
            </a: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1026" name="Picture 2" descr="http://static.plumbr.eu/blog/wp-content/uploads/2012/09/think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20888"/>
            <a:ext cx="3816424" cy="3875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2517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u="sng" dirty="0" smtClean="0">
                <a:solidFill>
                  <a:srgbClr val="FF0000"/>
                </a:solidFill>
              </a:rPr>
              <a:t>Possible questions to think about…</a:t>
            </a:r>
            <a:endParaRPr lang="en-GB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28592"/>
          </a:xfrm>
        </p:spPr>
        <p:txBody>
          <a:bodyPr>
            <a:normAutofit fontScale="70000" lnSpcReduction="20000"/>
          </a:bodyPr>
          <a:lstStyle/>
          <a:p>
            <a:r>
              <a:rPr lang="en-GB" sz="2800" dirty="0" smtClean="0"/>
              <a:t>What numbers take the most steps to reach a root? How about the least steps?</a:t>
            </a:r>
          </a:p>
          <a:p>
            <a:pPr lvl="1"/>
            <a:r>
              <a:rPr lang="en-GB" sz="2400" dirty="0" smtClean="0"/>
              <a:t>Why?</a:t>
            </a:r>
          </a:p>
          <a:p>
            <a:endParaRPr lang="en-GB" sz="2800" dirty="0"/>
          </a:p>
          <a:p>
            <a:r>
              <a:rPr lang="en-GB" sz="2800" dirty="0" smtClean="0"/>
              <a:t>When does a number have a root of 0? </a:t>
            </a:r>
          </a:p>
          <a:p>
            <a:pPr lvl="1"/>
            <a:r>
              <a:rPr lang="en-GB" sz="2400" dirty="0" smtClean="0"/>
              <a:t>Why?</a:t>
            </a:r>
          </a:p>
          <a:p>
            <a:endParaRPr lang="en-GB" sz="2800" dirty="0"/>
          </a:p>
          <a:p>
            <a:r>
              <a:rPr lang="en-GB" sz="2800" dirty="0"/>
              <a:t>What is the largest 3 digit number that has a root of:</a:t>
            </a:r>
          </a:p>
          <a:p>
            <a:pPr lvl="1"/>
            <a:r>
              <a:rPr lang="en-GB" sz="2400" dirty="0"/>
              <a:t>4</a:t>
            </a:r>
          </a:p>
          <a:p>
            <a:pPr lvl="1"/>
            <a:r>
              <a:rPr lang="en-GB" sz="2400" dirty="0"/>
              <a:t>6</a:t>
            </a:r>
          </a:p>
          <a:p>
            <a:pPr lvl="1"/>
            <a:r>
              <a:rPr lang="en-GB" sz="2400" dirty="0" smtClean="0"/>
              <a:t>5</a:t>
            </a: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Find all the options that have roots of 7 and 9</a:t>
            </a:r>
          </a:p>
          <a:p>
            <a:pPr lvl="1"/>
            <a:r>
              <a:rPr lang="en-GB" sz="2400" dirty="0" smtClean="0"/>
              <a:t>Explain your strategy?</a:t>
            </a:r>
          </a:p>
          <a:p>
            <a:pPr lvl="1"/>
            <a:r>
              <a:rPr lang="en-GB" sz="2400" dirty="0" smtClean="0"/>
              <a:t>How do you know you have them all?</a:t>
            </a:r>
          </a:p>
          <a:p>
            <a:endParaRPr lang="en-GB" sz="2800" dirty="0"/>
          </a:p>
          <a:p>
            <a:r>
              <a:rPr lang="en-GB" sz="2800" dirty="0" smtClean="0"/>
              <a:t>How many numbers have a root of 2?</a:t>
            </a:r>
          </a:p>
          <a:p>
            <a:pPr lvl="1"/>
            <a:r>
              <a:rPr lang="en-GB" sz="2400" dirty="0" smtClean="0"/>
              <a:t>How do you know you have them all?</a:t>
            </a:r>
          </a:p>
          <a:p>
            <a:endParaRPr lang="en-GB" sz="2800" dirty="0"/>
          </a:p>
          <a:p>
            <a:endParaRPr lang="en-GB" sz="2400" dirty="0" smtClean="0"/>
          </a:p>
          <a:p>
            <a:pPr marL="457200" lvl="1" indent="0">
              <a:buNone/>
            </a:pPr>
            <a:endParaRPr lang="en-GB" sz="2400" dirty="0"/>
          </a:p>
          <a:p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4224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u="sng" dirty="0" smtClean="0">
                <a:solidFill>
                  <a:srgbClr val="0070C0"/>
                </a:solidFill>
              </a:rPr>
              <a:t>Further Questions to think about…</a:t>
            </a:r>
            <a:endParaRPr lang="en-GB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en-GB" sz="2800" dirty="0"/>
              <a:t>What is the largest number with an odd number root? </a:t>
            </a:r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What </a:t>
            </a:r>
            <a:r>
              <a:rPr lang="en-GB" sz="2800" dirty="0"/>
              <a:t>is the common property of numbers that give an odd number root and why? </a:t>
            </a:r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How </a:t>
            </a:r>
            <a:r>
              <a:rPr lang="en-GB" sz="2800" dirty="0"/>
              <a:t>many numbers are there with an odd root?</a:t>
            </a:r>
          </a:p>
          <a:p>
            <a:endParaRPr lang="en-GB" sz="2800" dirty="0" smtClean="0"/>
          </a:p>
          <a:p>
            <a:r>
              <a:rPr lang="en-GB" sz="2800" dirty="0" smtClean="0"/>
              <a:t>How </a:t>
            </a:r>
            <a:r>
              <a:rPr lang="en-GB" sz="2800" dirty="0"/>
              <a:t>can you obtain a root of 9?</a:t>
            </a:r>
          </a:p>
          <a:p>
            <a:endParaRPr lang="en-GB" sz="2800" dirty="0" smtClean="0"/>
          </a:p>
          <a:p>
            <a:r>
              <a:rPr lang="en-GB" sz="2800" dirty="0" smtClean="0"/>
              <a:t>What </a:t>
            </a:r>
            <a:r>
              <a:rPr lang="en-GB" sz="2800" dirty="0"/>
              <a:t>happens to numbers with a 5 in them? </a:t>
            </a:r>
          </a:p>
          <a:p>
            <a:endParaRPr lang="en-GB" sz="2800" dirty="0" smtClean="0"/>
          </a:p>
          <a:p>
            <a:r>
              <a:rPr lang="en-GB" sz="2800" dirty="0" smtClean="0"/>
              <a:t>By </a:t>
            </a:r>
            <a:r>
              <a:rPr lang="en-GB" sz="2800" dirty="0"/>
              <a:t>working backwards, find all of the 33 numbers that have a root of 5</a:t>
            </a:r>
            <a:r>
              <a:rPr lang="en-GB" sz="2800" dirty="0" smtClean="0"/>
              <a:t>.</a:t>
            </a:r>
          </a:p>
          <a:p>
            <a:endParaRPr lang="en-GB" sz="2800" dirty="0"/>
          </a:p>
          <a:p>
            <a:r>
              <a:rPr lang="en-GB" sz="2800" dirty="0" smtClean="0"/>
              <a:t>Think of your own question to investigate</a:t>
            </a:r>
            <a:endParaRPr lang="en-GB" sz="2800" dirty="0"/>
          </a:p>
          <a:p>
            <a:endParaRPr lang="en-GB" sz="2800" dirty="0"/>
          </a:p>
          <a:p>
            <a:endParaRPr lang="en-GB" sz="2400" dirty="0" smtClean="0"/>
          </a:p>
          <a:p>
            <a:pPr marL="457200" lvl="1" indent="0">
              <a:buNone/>
            </a:pPr>
            <a:endParaRPr lang="en-GB" sz="2400" dirty="0"/>
          </a:p>
          <a:p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5981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836712"/>
            <a:ext cx="8640960" cy="4724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441793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237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Multiplication Reduction</vt:lpstr>
      <vt:lpstr>The Rules</vt:lpstr>
      <vt:lpstr>PowerPoint Presentation</vt:lpstr>
      <vt:lpstr>PowerPoint Presentation</vt:lpstr>
      <vt:lpstr>What questions would a mathematician ask?</vt:lpstr>
      <vt:lpstr>Possible questions to think about…</vt:lpstr>
      <vt:lpstr>Further Questions to think about…</vt:lpstr>
      <vt:lpstr>PowerPoint Presentation</vt:lpstr>
    </vt:vector>
  </TitlesOfParts>
  <Company>Thornleigh Salesian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Equations</dc:title>
  <dc:creator>Craig Barton</dc:creator>
  <cp:lastModifiedBy>Craig Barton</cp:lastModifiedBy>
  <cp:revision>28</cp:revision>
  <dcterms:created xsi:type="dcterms:W3CDTF">2013-04-22T07:01:12Z</dcterms:created>
  <dcterms:modified xsi:type="dcterms:W3CDTF">2014-07-01T13:11:37Z</dcterms:modified>
</cp:coreProperties>
</file>