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0" r:id="rId4"/>
    <p:sldId id="301" r:id="rId5"/>
    <p:sldId id="302" r:id="rId6"/>
    <p:sldId id="30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7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22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Standards Unit C2:</a:t>
            </a:r>
            <a:br>
              <a:rPr lang="en-GB" dirty="0" smtClean="0"/>
            </a:br>
            <a:r>
              <a:rPr lang="en-GB" dirty="0" smtClean="0"/>
              <a:t>Using Stationary Points + Intercepts </a:t>
            </a:r>
            <a:r>
              <a:rPr lang="en-GB" dirty="0" smtClean="0"/>
              <a:t>to Sketch Curves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5068649"/>
            <a:ext cx="8666329" cy="874987"/>
          </a:xfrm>
        </p:spPr>
        <p:txBody>
          <a:bodyPr>
            <a:normAutofit/>
          </a:bodyPr>
          <a:lstStyle/>
          <a:p>
            <a:r>
              <a:rPr lang="en-GB" dirty="0" smtClean="0"/>
              <a:t>45+ </a:t>
            </a:r>
            <a:r>
              <a:rPr lang="en-GB" dirty="0" err="1" smtClean="0"/>
              <a:t>mins</a:t>
            </a:r>
            <a:r>
              <a:rPr lang="en-GB" dirty="0" smtClean="0"/>
              <a:t>. Teams of 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3904" y="396459"/>
            <a:ext cx="8547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Suitable for Core 2 </a:t>
            </a:r>
            <a:r>
              <a:rPr lang="en-GB" b="1" dirty="0" smtClean="0"/>
              <a:t>review</a:t>
            </a:r>
            <a:r>
              <a:rPr lang="en-GB" dirty="0" smtClean="0"/>
              <a:t>. </a:t>
            </a:r>
            <a:r>
              <a:rPr lang="en-GB" dirty="0" smtClean="0"/>
              <a:t> It should not be the first time students have sketched a curve. This is not a card sorting activity.</a:t>
            </a:r>
          </a:p>
          <a:p>
            <a:pPr algn="ctr"/>
            <a:r>
              <a:rPr lang="en-GB" dirty="0" smtClean="0"/>
              <a:t>The primary output is intended to be a poster.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62008" y="1477682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?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8931" y="4087789"/>
            <a:ext cx="748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Original title: Exploring functions involving fractional and negative powers of 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4300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5007961"/>
            <a:ext cx="2960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332192" y="5441825"/>
            <a:ext cx="540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Mini-whiteboards</a:t>
            </a:r>
            <a:endParaRPr lang="en-GB" dirty="0"/>
          </a:p>
          <a:p>
            <a:r>
              <a:rPr lang="en-GB" dirty="0" smtClean="0"/>
              <a:t>Use of </a:t>
            </a:r>
            <a:r>
              <a:rPr lang="en-GB" dirty="0" err="1" smtClean="0"/>
              <a:t>Geogebra</a:t>
            </a:r>
            <a:r>
              <a:rPr lang="en-GB" dirty="0" smtClean="0"/>
              <a:t> on laptops at end to check their work?</a:t>
            </a:r>
            <a:endParaRPr lang="en-GB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140371" y="1496996"/>
            <a:ext cx="678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Poster paper + Pens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7964" y="303022"/>
            <a:ext cx="7695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Using Stationary Points to Sketch Curves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671156" y="1064046"/>
            <a:ext cx="5578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Mini-whiteboard Quiz    (individually)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8560" y="2014537"/>
            <a:ext cx="8546852" cy="1974139"/>
            <a:chOff x="268560" y="2014537"/>
            <a:chExt cx="8546852" cy="1974139"/>
          </a:xfrm>
        </p:grpSpPr>
        <p:sp>
          <p:nvSpPr>
            <p:cNvPr id="13" name="TextBox 12"/>
            <p:cNvSpPr txBox="1"/>
            <p:nvPr/>
          </p:nvSpPr>
          <p:spPr>
            <a:xfrm>
              <a:off x="268560" y="2014537"/>
              <a:ext cx="66994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Differentiate each of the following functions:</a:t>
              </a:r>
              <a:endParaRPr lang="en-GB" sz="2800" dirty="0"/>
            </a:p>
          </p:txBody>
        </p:sp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002" y="2747596"/>
              <a:ext cx="8317410" cy="1241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570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3040" y="306499"/>
            <a:ext cx="4672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Curve Investigation Task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72499" y="1467890"/>
            <a:ext cx="87665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 will soon give you a function and, working in pairs, I want you to find out as much as you can about it and then make a </a:t>
            </a:r>
            <a:r>
              <a:rPr lang="en-GB" sz="2800" u="sng" dirty="0" smtClean="0"/>
              <a:t>good quality sketch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8771" y="3030887"/>
            <a:ext cx="876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What techniques can you use to explore functions?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511" y="3593203"/>
            <a:ext cx="8766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I want to see all your rough workings and thinking written down on a large sheet of paper. Others need to be able to understand </a:t>
            </a:r>
            <a:r>
              <a:rPr lang="en-GB" sz="2400" i="1" dirty="0" smtClean="0">
                <a:solidFill>
                  <a:schemeClr val="accent2">
                    <a:lumMod val="50000"/>
                  </a:schemeClr>
                </a:solidFill>
              </a:rPr>
              <a:t>exactly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what you have done.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771" y="4880715"/>
            <a:ext cx="876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As always, making mistakes is fine – but make your corrections clear.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771" y="5600670"/>
            <a:ext cx="8766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After you have drawn your good quality sketch, we will compare it to the true graph calculated using </a:t>
            </a:r>
            <a:r>
              <a:rPr lang="en-GB" sz="2400" dirty="0" err="1" smtClean="0">
                <a:solidFill>
                  <a:schemeClr val="accent2">
                    <a:lumMod val="50000"/>
                  </a:schemeClr>
                </a:solidFill>
              </a:rPr>
              <a:t>Geogebra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359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950" y="243435"/>
            <a:ext cx="8496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Choose one of these functions to Investigate</a:t>
            </a:r>
            <a:endParaRPr lang="en-GB" sz="3600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995" y="1720611"/>
            <a:ext cx="6596345" cy="513738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02681" y="993217"/>
            <a:ext cx="92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Easier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088722" y="1407584"/>
            <a:ext cx="165745" cy="389684"/>
          </a:xfrm>
          <a:prstGeom prst="down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7739" y="993216"/>
            <a:ext cx="1241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Medium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165674" y="1407583"/>
            <a:ext cx="165745" cy="389684"/>
          </a:xfrm>
          <a:prstGeom prst="down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50081" y="987956"/>
            <a:ext cx="1050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Harder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6478016" y="1402323"/>
            <a:ext cx="165745" cy="389684"/>
          </a:xfrm>
          <a:prstGeom prst="down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7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778" y="243435"/>
            <a:ext cx="3182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Show and Share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40979" y="1229700"/>
            <a:ext cx="686245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Look critically at others work.</a:t>
            </a:r>
          </a:p>
          <a:p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Are the workings clearly recorded?</a:t>
            </a:r>
          </a:p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Can you see any mistakes?</a:t>
            </a:r>
          </a:p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Is there anything more they could have done?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2884" y="4006135"/>
            <a:ext cx="3306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Use of </a:t>
            </a:r>
            <a:r>
              <a:rPr lang="en-GB" sz="3600" dirty="0" err="1" smtClean="0"/>
              <a:t>Geogebra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2334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261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Standards Unit C2: Using Stationary Points + Intercepts to Sketch Curves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User</cp:lastModifiedBy>
  <cp:revision>109</cp:revision>
  <cp:lastPrinted>2012-04-29T22:22:12Z</cp:lastPrinted>
  <dcterms:created xsi:type="dcterms:W3CDTF">2006-08-16T00:00:00Z</dcterms:created>
  <dcterms:modified xsi:type="dcterms:W3CDTF">2013-07-23T08:55:16Z</dcterms:modified>
</cp:coreProperties>
</file>