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58CED-5804-4D6F-BE80-915A0E57CB08}" type="datetimeFigureOut">
              <a:rPr lang="en-GB" smtClean="0"/>
              <a:t>24/11/2010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1DFA4-1438-4BAE-AF83-E2337C0ED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817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8933-F308-4E2D-B3E6-F71673FBC909}" type="datetimeFigureOut">
              <a:rPr lang="en-GB" smtClean="0"/>
              <a:t>24/11/2010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19B-52B7-4F91-BA29-9252476FD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0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8933-F308-4E2D-B3E6-F71673FBC909}" type="datetimeFigureOut">
              <a:rPr lang="en-GB" smtClean="0"/>
              <a:t>24/11/2010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19B-52B7-4F91-BA29-9252476FD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16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8933-F308-4E2D-B3E6-F71673FBC909}" type="datetimeFigureOut">
              <a:rPr lang="en-GB" smtClean="0"/>
              <a:t>24/11/2010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19B-52B7-4F91-BA29-9252476FD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89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8933-F308-4E2D-B3E6-F71673FBC909}" type="datetimeFigureOut">
              <a:rPr lang="en-GB" smtClean="0"/>
              <a:t>24/11/2010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19B-52B7-4F91-BA29-9252476FD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3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8933-F308-4E2D-B3E6-F71673FBC909}" type="datetimeFigureOut">
              <a:rPr lang="en-GB" smtClean="0"/>
              <a:t>24/11/2010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19B-52B7-4F91-BA29-9252476FD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67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8933-F308-4E2D-B3E6-F71673FBC909}" type="datetimeFigureOut">
              <a:rPr lang="en-GB" smtClean="0"/>
              <a:t>24/11/2010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19B-52B7-4F91-BA29-9252476FD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60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8933-F308-4E2D-B3E6-F71673FBC909}" type="datetimeFigureOut">
              <a:rPr lang="en-GB" smtClean="0"/>
              <a:t>24/11/2010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19B-52B7-4F91-BA29-9252476FD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72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8933-F308-4E2D-B3E6-F71673FBC909}" type="datetimeFigureOut">
              <a:rPr lang="en-GB" smtClean="0"/>
              <a:t>24/11/2010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19B-52B7-4F91-BA29-9252476FD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44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8933-F308-4E2D-B3E6-F71673FBC909}" type="datetimeFigureOut">
              <a:rPr lang="en-GB" smtClean="0"/>
              <a:t>24/11/2010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19B-52B7-4F91-BA29-9252476FD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61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8933-F308-4E2D-B3E6-F71673FBC909}" type="datetimeFigureOut">
              <a:rPr lang="en-GB" smtClean="0"/>
              <a:t>24/11/2010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19B-52B7-4F91-BA29-9252476FD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85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8933-F308-4E2D-B3E6-F71673FBC909}" type="datetimeFigureOut">
              <a:rPr lang="en-GB" smtClean="0"/>
              <a:t>24/11/2010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19B-52B7-4F91-BA29-9252476FD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64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B8933-F308-4E2D-B3E6-F71673FBC909}" type="datetimeFigureOut">
              <a:rPr lang="en-GB" smtClean="0"/>
              <a:t>24/11/2010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0119B-52B7-4F91-BA29-9252476FD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2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5556" y="1243764"/>
            <a:ext cx="8136904" cy="132343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0" dirty="0" smtClean="0"/>
              <a:t>What is 70% of 20?</a:t>
            </a:r>
            <a:endParaRPr lang="en-GB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941930" y="4005064"/>
            <a:ext cx="1404156" cy="144655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dirty="0" smtClean="0"/>
              <a:t>14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374329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97629"/>
            <a:ext cx="8208912" cy="230832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dirty="0" smtClean="0"/>
              <a:t>What is 99p as a percentage of £3.75?</a:t>
            </a:r>
            <a:endParaRPr lang="en-GB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070238" y="4365104"/>
            <a:ext cx="3003524" cy="144655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dirty="0" smtClean="0"/>
              <a:t>26.4%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404077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491" y="1243764"/>
            <a:ext cx="8712968" cy="132343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0"/>
            </a:lvl1pPr>
          </a:lstStyle>
          <a:p>
            <a:r>
              <a:rPr lang="en-GB" dirty="0"/>
              <a:t>What is 21% of £60?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51820" y="4039053"/>
            <a:ext cx="3312368" cy="144655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dirty="0" smtClean="0"/>
              <a:t>£12.60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174610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243764"/>
            <a:ext cx="8568952" cy="132343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0"/>
            </a:lvl1pPr>
          </a:lstStyle>
          <a:p>
            <a:r>
              <a:rPr lang="en-GB" dirty="0"/>
              <a:t>What is 35% of 3kg?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66310" y="4047598"/>
            <a:ext cx="3339371" cy="144655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dirty="0" smtClean="0"/>
              <a:t>1.05kg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127706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243764"/>
            <a:ext cx="8568952" cy="120032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dirty="0" smtClean="0"/>
              <a:t>Increase 30m by 51%</a:t>
            </a:r>
            <a:endParaRPr lang="en-GB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2866310" y="4047598"/>
            <a:ext cx="3339371" cy="144655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dirty="0" smtClean="0"/>
              <a:t>45.3m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10975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5237" y="1243763"/>
            <a:ext cx="7681518" cy="120032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dirty="0" smtClean="0"/>
              <a:t>Decrease 75 by 37%</a:t>
            </a:r>
            <a:endParaRPr lang="en-GB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143091" y="4047598"/>
            <a:ext cx="2785810" cy="144655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dirty="0" smtClean="0"/>
              <a:t>47.25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168802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59" y="1243764"/>
            <a:ext cx="7848872" cy="120032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dirty="0" smtClean="0"/>
              <a:t>Increase £57 by 19%</a:t>
            </a:r>
            <a:endParaRPr lang="en-GB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2813428" y="4047598"/>
            <a:ext cx="3445133" cy="144655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dirty="0" smtClean="0"/>
              <a:t>£67.83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37181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4" y="1243763"/>
            <a:ext cx="8280922" cy="120032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dirty="0" smtClean="0"/>
              <a:t>Decrease 193 by 71%</a:t>
            </a:r>
            <a:endParaRPr lang="en-GB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152653" y="4042180"/>
            <a:ext cx="2766683" cy="144655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dirty="0" smtClean="0"/>
              <a:t>55.97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40108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609" y="980728"/>
            <a:ext cx="6912770" cy="230832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dirty="0" smtClean="0"/>
              <a:t>What is 17 as a percentage of 29?</a:t>
            </a:r>
            <a:endParaRPr lang="en-GB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2746200" y="4365104"/>
            <a:ext cx="3579588" cy="144655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dirty="0" smtClean="0"/>
              <a:t>58.62%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411987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609" y="980728"/>
            <a:ext cx="6912770" cy="230832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dirty="0" smtClean="0"/>
              <a:t>What is 33 as a percentage of 36?</a:t>
            </a:r>
            <a:endParaRPr lang="en-GB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2674192" y="4365104"/>
            <a:ext cx="3723604" cy="144655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dirty="0" smtClean="0"/>
              <a:t>91.67%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416849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86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Dan</cp:lastModifiedBy>
  <cp:revision>3</cp:revision>
  <cp:lastPrinted>2010-11-24T18:58:37Z</cp:lastPrinted>
  <dcterms:created xsi:type="dcterms:W3CDTF">2010-11-24T18:39:33Z</dcterms:created>
  <dcterms:modified xsi:type="dcterms:W3CDTF">2010-11-24T19:02:05Z</dcterms:modified>
</cp:coreProperties>
</file>