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03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3136EBAE-F686-404C-B594-3B915DDAE72C}" type="datetimeFigureOut">
              <a:rPr lang="en-US"/>
              <a:pPr>
                <a:defRPr/>
              </a:pPr>
              <a:t>10/24/2011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A1D5CCE2-1485-4AD7-BABA-65EA4248B4A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A5BC5A3-BA59-43E6-8556-9295909F6432}" type="slidenum">
              <a:rPr lang="en-GB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3D247-C214-4E98-98F4-E046E0CA67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B2B07B-491C-456C-AAB5-0E240D66C5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EDF7E-06FA-4A51-9729-DA290459E4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E36E60-88CC-40E5-ABE3-074F70378C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93F02-65A1-4C5C-9947-F8E374075B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5240D-04E9-4E79-854C-705AC59918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724347-B7A0-4DB4-8F6B-8928C44BF7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DB2ED-D141-41D5-AED4-376E9FAB96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51223-FB72-445B-87B7-945D53594F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DD92B-2BBF-484B-AA62-E9C9E74A2F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13737-3E1B-427A-9419-C8FD156311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0C40B173-474C-4110-9CFF-5AF5338E95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64" name="Picture 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476250"/>
            <a:ext cx="7848600" cy="603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61" name="Text Box 65"/>
          <p:cNvSpPr txBox="1">
            <a:spLocks noChangeArrowheads="1"/>
          </p:cNvSpPr>
          <p:nvPr/>
        </p:nvSpPr>
        <p:spPr bwMode="auto">
          <a:xfrm>
            <a:off x="539750" y="1628775"/>
            <a:ext cx="1603375" cy="1223963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50cm</a:t>
            </a:r>
            <a:r>
              <a:rPr lang="en-GB" sz="2400" b="1" baseline="30000">
                <a:cs typeface="Arial" charset="0"/>
              </a:rPr>
              <a:t>3</a:t>
            </a:r>
          </a:p>
        </p:txBody>
      </p:sp>
      <p:sp>
        <p:nvSpPr>
          <p:cNvPr id="4162" name="Text Box 66"/>
          <p:cNvSpPr txBox="1">
            <a:spLocks noChangeArrowheads="1"/>
          </p:cNvSpPr>
          <p:nvPr/>
        </p:nvSpPr>
        <p:spPr bwMode="auto">
          <a:xfrm>
            <a:off x="539750" y="2852738"/>
            <a:ext cx="1584325" cy="1223962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b="1">
                <a:cs typeface="Arial" charset="0"/>
              </a:rPr>
              <a:t>120cm</a:t>
            </a:r>
            <a:r>
              <a:rPr lang="en-GB" b="1" baseline="30000">
                <a:cs typeface="Arial" charset="0"/>
              </a:rPr>
              <a:t>3</a:t>
            </a:r>
          </a:p>
        </p:txBody>
      </p:sp>
      <p:sp>
        <p:nvSpPr>
          <p:cNvPr id="4163" name="Text Box 67"/>
          <p:cNvSpPr txBox="1">
            <a:spLocks noChangeArrowheads="1"/>
          </p:cNvSpPr>
          <p:nvPr/>
        </p:nvSpPr>
        <p:spPr bwMode="auto">
          <a:xfrm>
            <a:off x="2124075" y="404813"/>
            <a:ext cx="1584325" cy="1223962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80m</a:t>
            </a:r>
            <a:r>
              <a:rPr lang="en-GB" sz="2000" b="1" baseline="30000">
                <a:cs typeface="Arial" charset="0"/>
              </a:rPr>
              <a:t>3</a:t>
            </a:r>
          </a:p>
        </p:txBody>
      </p:sp>
      <p:sp>
        <p:nvSpPr>
          <p:cNvPr id="4164" name="Text Box 68"/>
          <p:cNvSpPr txBox="1">
            <a:spLocks noChangeArrowheads="1"/>
          </p:cNvSpPr>
          <p:nvPr/>
        </p:nvSpPr>
        <p:spPr bwMode="auto">
          <a:xfrm>
            <a:off x="5292725" y="1628775"/>
            <a:ext cx="1584325" cy="1223963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70cm</a:t>
            </a:r>
            <a:r>
              <a:rPr lang="en-GB" sz="2000" b="1" baseline="30000">
                <a:cs typeface="Arial" charset="0"/>
              </a:rPr>
              <a:t>3</a:t>
            </a:r>
          </a:p>
        </p:txBody>
      </p:sp>
      <p:sp>
        <p:nvSpPr>
          <p:cNvPr id="4165" name="Text Box 69"/>
          <p:cNvSpPr txBox="1">
            <a:spLocks noChangeArrowheads="1"/>
          </p:cNvSpPr>
          <p:nvPr/>
        </p:nvSpPr>
        <p:spPr bwMode="auto">
          <a:xfrm>
            <a:off x="6843713" y="5300663"/>
            <a:ext cx="1643062" cy="1223962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68mm</a:t>
            </a:r>
            <a:r>
              <a:rPr lang="en-GB" sz="2000" b="1" baseline="30000">
                <a:cs typeface="Arial" charset="0"/>
              </a:rPr>
              <a:t>3</a:t>
            </a:r>
          </a:p>
        </p:txBody>
      </p:sp>
      <p:sp>
        <p:nvSpPr>
          <p:cNvPr id="4166" name="Text Box 70"/>
          <p:cNvSpPr txBox="1">
            <a:spLocks noChangeArrowheads="1"/>
          </p:cNvSpPr>
          <p:nvPr/>
        </p:nvSpPr>
        <p:spPr bwMode="auto">
          <a:xfrm>
            <a:off x="5292725" y="404813"/>
            <a:ext cx="1584325" cy="1223962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12cm</a:t>
            </a:r>
            <a:r>
              <a:rPr lang="en-GB" sz="2000" b="1" baseline="30000">
                <a:cs typeface="Arial" charset="0"/>
              </a:rPr>
              <a:t>3</a:t>
            </a:r>
          </a:p>
        </p:txBody>
      </p:sp>
      <p:sp>
        <p:nvSpPr>
          <p:cNvPr id="4167" name="Text Box 71"/>
          <p:cNvSpPr txBox="1">
            <a:spLocks noChangeArrowheads="1"/>
          </p:cNvSpPr>
          <p:nvPr/>
        </p:nvSpPr>
        <p:spPr bwMode="auto">
          <a:xfrm>
            <a:off x="2124075" y="2852738"/>
            <a:ext cx="1584325" cy="122396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72m</a:t>
            </a:r>
            <a:r>
              <a:rPr lang="en-GB" sz="2400" b="1" baseline="30000">
                <a:cs typeface="Arial" charset="0"/>
              </a:rPr>
              <a:t>3</a:t>
            </a:r>
          </a:p>
        </p:txBody>
      </p:sp>
      <p:sp>
        <p:nvSpPr>
          <p:cNvPr id="4168" name="Text Box 72"/>
          <p:cNvSpPr txBox="1">
            <a:spLocks noChangeArrowheads="1"/>
          </p:cNvSpPr>
          <p:nvPr/>
        </p:nvSpPr>
        <p:spPr bwMode="auto">
          <a:xfrm>
            <a:off x="3708400" y="4076700"/>
            <a:ext cx="1584325" cy="1223963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800" b="1">
                <a:cs typeface="Arial" charset="0"/>
              </a:rPr>
              <a:t>110mm</a:t>
            </a:r>
            <a:r>
              <a:rPr lang="en-GB" sz="2800" b="1" baseline="30000">
                <a:cs typeface="Arial" charset="0"/>
              </a:rPr>
              <a:t>3</a:t>
            </a:r>
          </a:p>
        </p:txBody>
      </p:sp>
      <p:sp>
        <p:nvSpPr>
          <p:cNvPr id="4169" name="Text Box 73"/>
          <p:cNvSpPr txBox="1">
            <a:spLocks noChangeArrowheads="1"/>
          </p:cNvSpPr>
          <p:nvPr/>
        </p:nvSpPr>
        <p:spPr bwMode="auto">
          <a:xfrm>
            <a:off x="6877050" y="2852738"/>
            <a:ext cx="1584325" cy="1223962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85mm</a:t>
            </a:r>
            <a:r>
              <a:rPr lang="en-GB" sz="2000" b="1" baseline="30000">
                <a:cs typeface="Arial" charset="0"/>
              </a:rPr>
              <a:t>3</a:t>
            </a:r>
          </a:p>
        </p:txBody>
      </p:sp>
      <p:sp>
        <p:nvSpPr>
          <p:cNvPr id="4170" name="Text Box 74"/>
          <p:cNvSpPr txBox="1">
            <a:spLocks noChangeArrowheads="1"/>
          </p:cNvSpPr>
          <p:nvPr/>
        </p:nvSpPr>
        <p:spPr bwMode="auto">
          <a:xfrm>
            <a:off x="5292725" y="2852738"/>
            <a:ext cx="1584325" cy="1223962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64m</a:t>
            </a:r>
            <a:r>
              <a:rPr lang="en-GB" sz="2400" b="1" baseline="30000">
                <a:cs typeface="Arial" charset="0"/>
              </a:rPr>
              <a:t>3</a:t>
            </a:r>
          </a:p>
        </p:txBody>
      </p:sp>
      <p:sp>
        <p:nvSpPr>
          <p:cNvPr id="4171" name="Text Box 75"/>
          <p:cNvSpPr txBox="1">
            <a:spLocks noChangeArrowheads="1"/>
          </p:cNvSpPr>
          <p:nvPr/>
        </p:nvSpPr>
        <p:spPr bwMode="auto">
          <a:xfrm>
            <a:off x="3708400" y="404813"/>
            <a:ext cx="1584325" cy="1223962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30cm</a:t>
            </a:r>
            <a:r>
              <a:rPr lang="en-GB" sz="2000" b="1" baseline="30000">
                <a:cs typeface="Arial" charset="0"/>
              </a:rPr>
              <a:t>3</a:t>
            </a:r>
          </a:p>
        </p:txBody>
      </p:sp>
      <p:sp>
        <p:nvSpPr>
          <p:cNvPr id="4172" name="Text Box 76"/>
          <p:cNvSpPr txBox="1">
            <a:spLocks noChangeArrowheads="1"/>
          </p:cNvSpPr>
          <p:nvPr/>
        </p:nvSpPr>
        <p:spPr bwMode="auto">
          <a:xfrm>
            <a:off x="3708400" y="1628775"/>
            <a:ext cx="1584325" cy="1223963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42cm</a:t>
            </a:r>
            <a:r>
              <a:rPr lang="en-GB" sz="2000" b="1" baseline="30000">
                <a:cs typeface="Arial" charset="0"/>
              </a:rPr>
              <a:t>3</a:t>
            </a:r>
          </a:p>
        </p:txBody>
      </p:sp>
      <p:sp>
        <p:nvSpPr>
          <p:cNvPr id="4173" name="Text Box 77"/>
          <p:cNvSpPr txBox="1">
            <a:spLocks noChangeArrowheads="1"/>
          </p:cNvSpPr>
          <p:nvPr/>
        </p:nvSpPr>
        <p:spPr bwMode="auto">
          <a:xfrm>
            <a:off x="5292725" y="4076700"/>
            <a:ext cx="1584325" cy="122396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800" b="1">
                <a:cs typeface="Arial" charset="0"/>
              </a:rPr>
              <a:t>80m</a:t>
            </a:r>
            <a:r>
              <a:rPr lang="en-GB" sz="2800" b="1" baseline="30000">
                <a:cs typeface="Arial" charset="0"/>
              </a:rPr>
              <a:t>3</a:t>
            </a:r>
          </a:p>
        </p:txBody>
      </p:sp>
      <p:sp>
        <p:nvSpPr>
          <p:cNvPr id="4174" name="Text Box 78"/>
          <p:cNvSpPr txBox="1">
            <a:spLocks noChangeArrowheads="1"/>
          </p:cNvSpPr>
          <p:nvPr/>
        </p:nvSpPr>
        <p:spPr bwMode="auto">
          <a:xfrm>
            <a:off x="3643313" y="5300663"/>
            <a:ext cx="1643062" cy="1223962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60cm</a:t>
            </a:r>
            <a:r>
              <a:rPr lang="en-GB" sz="2400" b="1" baseline="30000">
                <a:cs typeface="Arial" charset="0"/>
              </a:rPr>
              <a:t>3</a:t>
            </a:r>
          </a:p>
        </p:txBody>
      </p:sp>
      <p:sp>
        <p:nvSpPr>
          <p:cNvPr id="4175" name="Text Box 79"/>
          <p:cNvSpPr txBox="1">
            <a:spLocks noChangeArrowheads="1"/>
          </p:cNvSpPr>
          <p:nvPr/>
        </p:nvSpPr>
        <p:spPr bwMode="auto">
          <a:xfrm>
            <a:off x="3708400" y="2852738"/>
            <a:ext cx="1584325" cy="1223962"/>
          </a:xfrm>
          <a:prstGeom prst="rect">
            <a:avLst/>
          </a:prstGeom>
          <a:solidFill>
            <a:srgbClr val="FF66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8cm</a:t>
            </a:r>
            <a:r>
              <a:rPr lang="en-GB" sz="2000" b="1" baseline="30000">
                <a:cs typeface="Arial" charset="0"/>
              </a:rPr>
              <a:t>3</a:t>
            </a:r>
          </a:p>
        </p:txBody>
      </p:sp>
      <p:sp>
        <p:nvSpPr>
          <p:cNvPr id="4176" name="Text Box 80"/>
          <p:cNvSpPr txBox="1">
            <a:spLocks noChangeArrowheads="1"/>
          </p:cNvSpPr>
          <p:nvPr/>
        </p:nvSpPr>
        <p:spPr bwMode="auto">
          <a:xfrm>
            <a:off x="5286375" y="5300663"/>
            <a:ext cx="1571625" cy="1223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88m</a:t>
            </a:r>
            <a:r>
              <a:rPr lang="en-GB" sz="2400" b="1" baseline="30000">
                <a:cs typeface="Arial" charset="0"/>
              </a:rPr>
              <a:t>3</a:t>
            </a:r>
          </a:p>
        </p:txBody>
      </p:sp>
      <p:sp>
        <p:nvSpPr>
          <p:cNvPr id="4177" name="Text Box 81"/>
          <p:cNvSpPr txBox="1">
            <a:spLocks noChangeArrowheads="1"/>
          </p:cNvSpPr>
          <p:nvPr/>
        </p:nvSpPr>
        <p:spPr bwMode="auto">
          <a:xfrm>
            <a:off x="6877050" y="404813"/>
            <a:ext cx="1584325" cy="1223962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40cm</a:t>
            </a:r>
            <a:r>
              <a:rPr lang="en-GB" sz="2000" b="1" baseline="30000">
                <a:cs typeface="Arial" charset="0"/>
              </a:rPr>
              <a:t>3</a:t>
            </a:r>
          </a:p>
        </p:txBody>
      </p:sp>
      <p:sp>
        <p:nvSpPr>
          <p:cNvPr id="4178" name="Text Box 82"/>
          <p:cNvSpPr txBox="1">
            <a:spLocks noChangeArrowheads="1"/>
          </p:cNvSpPr>
          <p:nvPr/>
        </p:nvSpPr>
        <p:spPr bwMode="auto">
          <a:xfrm>
            <a:off x="2124075" y="4076700"/>
            <a:ext cx="1584325" cy="1223963"/>
          </a:xfrm>
          <a:prstGeom prst="rect">
            <a:avLst/>
          </a:prstGeom>
          <a:solidFill>
            <a:srgbClr val="FF99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45cm</a:t>
            </a:r>
            <a:r>
              <a:rPr lang="en-GB" sz="2400" b="1" baseline="30000">
                <a:cs typeface="Arial" charset="0"/>
              </a:rPr>
              <a:t>3</a:t>
            </a:r>
          </a:p>
        </p:txBody>
      </p:sp>
      <p:sp>
        <p:nvSpPr>
          <p:cNvPr id="4179" name="Text Box 83"/>
          <p:cNvSpPr txBox="1">
            <a:spLocks noChangeArrowheads="1"/>
          </p:cNvSpPr>
          <p:nvPr/>
        </p:nvSpPr>
        <p:spPr bwMode="auto">
          <a:xfrm>
            <a:off x="539750" y="4076700"/>
            <a:ext cx="1584325" cy="1223963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b="1">
                <a:cs typeface="Arial" charset="0"/>
              </a:rPr>
              <a:t>25m</a:t>
            </a:r>
            <a:r>
              <a:rPr lang="en-GB" b="1" baseline="30000">
                <a:cs typeface="Arial" charset="0"/>
              </a:rPr>
              <a:t>3</a:t>
            </a:r>
          </a:p>
        </p:txBody>
      </p:sp>
      <p:sp>
        <p:nvSpPr>
          <p:cNvPr id="4180" name="Text Box 84"/>
          <p:cNvSpPr txBox="1">
            <a:spLocks noChangeArrowheads="1"/>
          </p:cNvSpPr>
          <p:nvPr/>
        </p:nvSpPr>
        <p:spPr bwMode="auto">
          <a:xfrm>
            <a:off x="539750" y="404813"/>
            <a:ext cx="1584325" cy="1223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800" b="1">
                <a:cs typeface="Arial" charset="0"/>
              </a:rPr>
              <a:t>100cm</a:t>
            </a:r>
            <a:r>
              <a:rPr lang="en-GB" sz="2800" b="1" baseline="30000">
                <a:cs typeface="Arial" charset="0"/>
              </a:rPr>
              <a:t>3</a:t>
            </a:r>
          </a:p>
        </p:txBody>
      </p:sp>
      <p:sp>
        <p:nvSpPr>
          <p:cNvPr id="4181" name="Text Box 85"/>
          <p:cNvSpPr txBox="1">
            <a:spLocks noChangeArrowheads="1"/>
          </p:cNvSpPr>
          <p:nvPr/>
        </p:nvSpPr>
        <p:spPr bwMode="auto">
          <a:xfrm>
            <a:off x="6877050" y="1628775"/>
            <a:ext cx="1584325" cy="1223963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18m</a:t>
            </a:r>
            <a:r>
              <a:rPr lang="en-GB" sz="2400" b="1" baseline="30000">
                <a:cs typeface="Arial" charset="0"/>
              </a:rPr>
              <a:t>3</a:t>
            </a:r>
          </a:p>
        </p:txBody>
      </p:sp>
      <p:sp>
        <p:nvSpPr>
          <p:cNvPr id="4182" name="Text Box 86"/>
          <p:cNvSpPr txBox="1">
            <a:spLocks noChangeArrowheads="1"/>
          </p:cNvSpPr>
          <p:nvPr/>
        </p:nvSpPr>
        <p:spPr bwMode="auto">
          <a:xfrm>
            <a:off x="6877050" y="4005263"/>
            <a:ext cx="1584325" cy="12954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/>
              <a:t>140cm</a:t>
            </a:r>
            <a:r>
              <a:rPr lang="en-GB" sz="2000" b="1" baseline="30000"/>
              <a:t>3</a:t>
            </a:r>
          </a:p>
        </p:txBody>
      </p:sp>
      <p:sp>
        <p:nvSpPr>
          <p:cNvPr id="4183" name="Text Box 87"/>
          <p:cNvSpPr txBox="1">
            <a:spLocks noChangeArrowheads="1"/>
          </p:cNvSpPr>
          <p:nvPr/>
        </p:nvSpPr>
        <p:spPr bwMode="auto">
          <a:xfrm>
            <a:off x="2124075" y="1628775"/>
            <a:ext cx="1584325" cy="1223963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>
                <a:cs typeface="Arial" charset="0"/>
              </a:rPr>
              <a:t>10m</a:t>
            </a:r>
            <a:r>
              <a:rPr lang="en-GB" sz="2400" b="1" baseline="30000">
                <a:cs typeface="Arial" charset="0"/>
              </a:rPr>
              <a:t>3</a:t>
            </a:r>
          </a:p>
        </p:txBody>
      </p:sp>
      <p:sp>
        <p:nvSpPr>
          <p:cNvPr id="4184" name="Text Box 88"/>
          <p:cNvSpPr txBox="1">
            <a:spLocks noChangeArrowheads="1"/>
          </p:cNvSpPr>
          <p:nvPr/>
        </p:nvSpPr>
        <p:spPr bwMode="auto">
          <a:xfrm>
            <a:off x="539750" y="5300663"/>
            <a:ext cx="1584325" cy="1223962"/>
          </a:xfrm>
          <a:prstGeom prst="rect">
            <a:avLst/>
          </a:prstGeom>
          <a:solidFill>
            <a:srgbClr val="FF99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/>
              <a:t>48m</a:t>
            </a:r>
            <a:r>
              <a:rPr lang="en-GB" sz="2000" b="1" baseline="30000"/>
              <a:t>3</a:t>
            </a:r>
          </a:p>
        </p:txBody>
      </p:sp>
      <p:sp>
        <p:nvSpPr>
          <p:cNvPr id="4185" name="Text Box 89"/>
          <p:cNvSpPr txBox="1">
            <a:spLocks noChangeArrowheads="1"/>
          </p:cNvSpPr>
          <p:nvPr/>
        </p:nvSpPr>
        <p:spPr bwMode="auto">
          <a:xfrm>
            <a:off x="2098675" y="5300663"/>
            <a:ext cx="1584325" cy="1223962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>
                <a:cs typeface="Arial" charset="0"/>
              </a:rPr>
              <a:t>13cm</a:t>
            </a:r>
            <a:r>
              <a:rPr lang="en-GB" sz="2000" b="1" baseline="30000">
                <a:cs typeface="Arial" charset="0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4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4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4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1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4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4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4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4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4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4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4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4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4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4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" dur="500"/>
                                        <p:tgtEl>
                                          <p:spTgt spid="4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4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4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2" dur="500"/>
                                        <p:tgtEl>
                                          <p:spTgt spid="4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4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4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0" dur="500"/>
                                        <p:tgtEl>
                                          <p:spTgt spid="4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1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6" dur="500"/>
                                        <p:tgtEl>
                                          <p:spTgt spid="4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1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2" dur="500"/>
                                        <p:tgtEl>
                                          <p:spTgt spid="4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41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8" dur="500"/>
                                        <p:tgtEl>
                                          <p:spTgt spid="4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41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4" dur="500"/>
                                        <p:tgtEl>
                                          <p:spTgt spid="4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41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0" dur="500"/>
                                        <p:tgtEl>
                                          <p:spTgt spid="4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5"/>
                  </p:tgtEl>
                </p:cond>
              </p:nextCondLst>
            </p:seq>
          </p:childTnLst>
        </p:cTn>
      </p:par>
    </p:tnLst>
    <p:bldLst>
      <p:bldP spid="4161" grpId="0" animBg="1"/>
      <p:bldP spid="4162" grpId="0" animBg="1"/>
      <p:bldP spid="4163" grpId="0" animBg="1"/>
      <p:bldP spid="4164" grpId="0" animBg="1"/>
      <p:bldP spid="4165" grpId="0" animBg="1"/>
      <p:bldP spid="4166" grpId="0" animBg="1"/>
      <p:bldP spid="4167" grpId="0" animBg="1"/>
      <p:bldP spid="4168" grpId="0" animBg="1"/>
      <p:bldP spid="4169" grpId="0" animBg="1"/>
      <p:bldP spid="4170" grpId="0" animBg="1"/>
      <p:bldP spid="4171" grpId="0" animBg="1"/>
      <p:bldP spid="4172" grpId="0" animBg="1"/>
      <p:bldP spid="4173" grpId="0" animBg="1"/>
      <p:bldP spid="4174" grpId="0" animBg="1"/>
      <p:bldP spid="4175" grpId="0" animBg="1"/>
      <p:bldP spid="4176" grpId="0" animBg="1"/>
      <p:bldP spid="4177" grpId="0" animBg="1"/>
      <p:bldP spid="4178" grpId="0" animBg="1"/>
      <p:bldP spid="4179" grpId="0" animBg="1"/>
      <p:bldP spid="4180" grpId="0" animBg="1"/>
      <p:bldP spid="4181" grpId="0" animBg="1"/>
      <p:bldP spid="4182" grpId="0" animBg="1"/>
      <p:bldP spid="4183" grpId="0" animBg="1"/>
      <p:bldP spid="4184" grpId="0" animBg="1"/>
      <p:bldP spid="4185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</TotalTime>
  <Words>26</Words>
  <Application>Microsoft Office PowerPoint</Application>
  <PresentationFormat>On-screen Show (4:3)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Default Design</vt:lpstr>
      <vt:lpstr>Slide 1</vt:lpstr>
    </vt:vector>
  </TitlesOfParts>
  <Company>Bridgnorth Endowed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BES</dc:creator>
  <cp:lastModifiedBy>Laura Rees-Hughes</cp:lastModifiedBy>
  <cp:revision>26</cp:revision>
  <dcterms:created xsi:type="dcterms:W3CDTF">2008-03-06T10:12:50Z</dcterms:created>
  <dcterms:modified xsi:type="dcterms:W3CDTF">2011-10-24T19:08:45Z</dcterms:modified>
</cp:coreProperties>
</file>