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88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5DEA7D-DACB-4BD8-9655-F472924C64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A75F30-2B5A-43C0-BC4D-8B37275F7C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D387E0-299D-43E8-A018-9BBD69D831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738ADD-ED68-466C-91A1-4DD79C9AAA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B21A61-00A4-4A50-AAE3-2D7E7D81EF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27D0BA-AAD5-47A5-91FB-58388930E6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2ABD70-4B6C-4A4E-97CA-AF7DC5B48F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709022-F088-4DE0-9ED4-667B311FFC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CD1922-9DFE-4081-AD71-1ADA6A5C14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7B86A7-46D1-4782-9AEC-BE892D5B13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FA4627-176A-4CCC-BAB3-CEAC3E9C96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>
              <a:defRPr/>
            </a:pPr>
            <a:fld id="{BDCAA2C2-897A-4EFB-845F-BC7434DB8C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atchphrase gam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285728"/>
            <a:ext cx="7995184" cy="6143668"/>
          </a:xfrm>
          <a:prstGeom prst="rect">
            <a:avLst/>
          </a:prstGeom>
          <a:noFill/>
        </p:spPr>
      </p:pic>
      <p:sp>
        <p:nvSpPr>
          <p:cNvPr id="4161" name="Text Box 65"/>
          <p:cNvSpPr txBox="1">
            <a:spLocks noChangeArrowheads="1"/>
          </p:cNvSpPr>
          <p:nvPr/>
        </p:nvSpPr>
        <p:spPr bwMode="auto">
          <a:xfrm>
            <a:off x="663592" y="1543062"/>
            <a:ext cx="1584325" cy="1223963"/>
          </a:xfrm>
          <a:prstGeom prst="rect">
            <a:avLst/>
          </a:prstGeom>
          <a:solidFill>
            <a:srgbClr val="FFCC99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400" b="1" dirty="0" smtClean="0">
                <a:cs typeface="Arial" charset="0"/>
              </a:rPr>
              <a:t>Cos 0</a:t>
            </a:r>
            <a:endParaRPr lang="en-GB" sz="2400" b="1" dirty="0">
              <a:cs typeface="Arial" charset="0"/>
            </a:endParaRPr>
          </a:p>
        </p:txBody>
      </p:sp>
      <p:sp>
        <p:nvSpPr>
          <p:cNvPr id="4162" name="Text Box 66"/>
          <p:cNvSpPr txBox="1">
            <a:spLocks noChangeArrowheads="1"/>
          </p:cNvSpPr>
          <p:nvPr/>
        </p:nvSpPr>
        <p:spPr bwMode="auto">
          <a:xfrm>
            <a:off x="663592" y="2767025"/>
            <a:ext cx="1584325" cy="1223962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400" b="1" dirty="0" smtClean="0"/>
              <a:t>Cos 180</a:t>
            </a:r>
            <a:endParaRPr lang="en-GB" sz="2400" b="1" dirty="0">
              <a:cs typeface="Arial" charset="0"/>
            </a:endParaRPr>
          </a:p>
        </p:txBody>
      </p:sp>
      <p:sp>
        <p:nvSpPr>
          <p:cNvPr id="4163" name="Text Box 67"/>
          <p:cNvSpPr txBox="1">
            <a:spLocks noChangeArrowheads="1"/>
          </p:cNvSpPr>
          <p:nvPr/>
        </p:nvSpPr>
        <p:spPr bwMode="auto">
          <a:xfrm>
            <a:off x="2247917" y="319100"/>
            <a:ext cx="1584325" cy="1223962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000" b="1" dirty="0" smtClean="0">
                <a:cs typeface="Arial" charset="0"/>
              </a:rPr>
              <a:t>(Cos 360) + 2 </a:t>
            </a:r>
            <a:endParaRPr lang="en-GB" sz="2000" b="1" dirty="0">
              <a:cs typeface="Arial" charset="0"/>
            </a:endParaRPr>
          </a:p>
        </p:txBody>
      </p:sp>
      <p:sp>
        <p:nvSpPr>
          <p:cNvPr id="4164" name="Text Box 68"/>
          <p:cNvSpPr txBox="1">
            <a:spLocks noChangeArrowheads="1"/>
          </p:cNvSpPr>
          <p:nvPr/>
        </p:nvSpPr>
        <p:spPr bwMode="auto">
          <a:xfrm>
            <a:off x="5416567" y="1543062"/>
            <a:ext cx="1584325" cy="1223963"/>
          </a:xfrm>
          <a:prstGeom prst="rec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000" b="1" dirty="0" smtClean="0"/>
              <a:t>Tan 270</a:t>
            </a:r>
            <a:endParaRPr lang="en-GB" sz="2000" b="1" dirty="0">
              <a:cs typeface="Arial" charset="0"/>
            </a:endParaRPr>
          </a:p>
        </p:txBody>
      </p:sp>
      <p:sp>
        <p:nvSpPr>
          <p:cNvPr id="4165" name="Text Box 69"/>
          <p:cNvSpPr txBox="1">
            <a:spLocks noChangeArrowheads="1"/>
          </p:cNvSpPr>
          <p:nvPr/>
        </p:nvSpPr>
        <p:spPr bwMode="auto">
          <a:xfrm>
            <a:off x="7000892" y="5214950"/>
            <a:ext cx="1584325" cy="1223962"/>
          </a:xfrm>
          <a:prstGeom prst="rect">
            <a:avLst/>
          </a:prstGeom>
          <a:solidFill>
            <a:srgbClr val="FF00FF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000" b="1" dirty="0" smtClean="0">
                <a:cs typeface="Arial" charset="0"/>
              </a:rPr>
              <a:t>Tan (90 / 2)</a:t>
            </a:r>
            <a:endParaRPr lang="en-GB" sz="2000" b="1" dirty="0">
              <a:cs typeface="Arial" charset="0"/>
            </a:endParaRPr>
          </a:p>
        </p:txBody>
      </p:sp>
      <p:sp>
        <p:nvSpPr>
          <p:cNvPr id="4166" name="Text Box 70"/>
          <p:cNvSpPr txBox="1">
            <a:spLocks noChangeArrowheads="1"/>
          </p:cNvSpPr>
          <p:nvPr/>
        </p:nvSpPr>
        <p:spPr bwMode="auto">
          <a:xfrm>
            <a:off x="5419508" y="318975"/>
            <a:ext cx="1584325" cy="1223962"/>
          </a:xfrm>
          <a:prstGeom prst="rect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000" b="1" dirty="0" smtClean="0">
                <a:cs typeface="Arial" charset="0"/>
              </a:rPr>
              <a:t>Sin 4</a:t>
            </a:r>
            <a:r>
              <a:rPr lang="en-GB" sz="2000" b="1" baseline="30000" dirty="0" smtClean="0">
                <a:cs typeface="Arial" charset="0"/>
              </a:rPr>
              <a:t>2</a:t>
            </a:r>
            <a:endParaRPr lang="en-GB" sz="1000" b="1" baseline="30000" dirty="0">
              <a:cs typeface="Arial" charset="0"/>
            </a:endParaRPr>
          </a:p>
        </p:txBody>
      </p:sp>
      <p:sp>
        <p:nvSpPr>
          <p:cNvPr id="4167" name="Text Box 71"/>
          <p:cNvSpPr txBox="1">
            <a:spLocks noChangeArrowheads="1"/>
          </p:cNvSpPr>
          <p:nvPr/>
        </p:nvSpPr>
        <p:spPr bwMode="auto">
          <a:xfrm>
            <a:off x="2247917" y="2767025"/>
            <a:ext cx="1584325" cy="122396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400" b="1" dirty="0" smtClean="0">
                <a:cs typeface="Arial" charset="0"/>
              </a:rPr>
              <a:t>Tan 0</a:t>
            </a:r>
            <a:endParaRPr lang="en-GB" sz="2400" b="1" dirty="0">
              <a:cs typeface="Arial" charset="0"/>
            </a:endParaRPr>
          </a:p>
        </p:txBody>
      </p:sp>
      <p:sp>
        <p:nvSpPr>
          <p:cNvPr id="4168" name="Text Box 72"/>
          <p:cNvSpPr txBox="1">
            <a:spLocks noChangeArrowheads="1"/>
          </p:cNvSpPr>
          <p:nvPr/>
        </p:nvSpPr>
        <p:spPr bwMode="auto">
          <a:xfrm>
            <a:off x="3832242" y="3990987"/>
            <a:ext cx="1584325" cy="1223963"/>
          </a:xfrm>
          <a:prstGeom prst="rect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400" b="1" dirty="0" smtClean="0">
                <a:cs typeface="Arial" charset="0"/>
              </a:rPr>
              <a:t>½ Cos 90</a:t>
            </a:r>
            <a:endParaRPr lang="en-GB" sz="2400" b="1" dirty="0">
              <a:cs typeface="Arial" charset="0"/>
            </a:endParaRPr>
          </a:p>
        </p:txBody>
      </p:sp>
      <p:sp>
        <p:nvSpPr>
          <p:cNvPr id="4169" name="Text Box 73"/>
          <p:cNvSpPr txBox="1">
            <a:spLocks noChangeArrowheads="1"/>
          </p:cNvSpPr>
          <p:nvPr/>
        </p:nvSpPr>
        <p:spPr bwMode="auto">
          <a:xfrm>
            <a:off x="7000892" y="2767025"/>
            <a:ext cx="1584325" cy="1223962"/>
          </a:xfrm>
          <a:prstGeom prst="rec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000" b="1" dirty="0" smtClean="0">
                <a:cs typeface="Arial" charset="0"/>
              </a:rPr>
              <a:t>Cos 45</a:t>
            </a:r>
            <a:endParaRPr lang="en-GB" sz="2000" b="1" dirty="0">
              <a:cs typeface="Arial" charset="0"/>
            </a:endParaRPr>
          </a:p>
        </p:txBody>
      </p:sp>
      <p:sp>
        <p:nvSpPr>
          <p:cNvPr id="4170" name="Text Box 74"/>
          <p:cNvSpPr txBox="1">
            <a:spLocks noChangeArrowheads="1"/>
          </p:cNvSpPr>
          <p:nvPr/>
        </p:nvSpPr>
        <p:spPr bwMode="auto">
          <a:xfrm>
            <a:off x="5416567" y="2767025"/>
            <a:ext cx="1584325" cy="1223962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800" b="1" dirty="0" smtClean="0">
                <a:cs typeface="Arial" charset="0"/>
              </a:rPr>
              <a:t>Sin 720</a:t>
            </a:r>
            <a:endParaRPr lang="en-GB" sz="2800" b="1" dirty="0">
              <a:cs typeface="Arial" charset="0"/>
            </a:endParaRPr>
          </a:p>
        </p:txBody>
      </p:sp>
      <p:sp>
        <p:nvSpPr>
          <p:cNvPr id="4171" name="Text Box 75"/>
          <p:cNvSpPr txBox="1">
            <a:spLocks noChangeArrowheads="1"/>
          </p:cNvSpPr>
          <p:nvPr/>
        </p:nvSpPr>
        <p:spPr bwMode="auto">
          <a:xfrm>
            <a:off x="3832242" y="319100"/>
            <a:ext cx="1584325" cy="1223962"/>
          </a:xfrm>
          <a:prstGeom prst="rec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800" b="1" dirty="0" smtClean="0">
                <a:cs typeface="Arial" charset="0"/>
              </a:rPr>
              <a:t>√(Sin 30)</a:t>
            </a:r>
            <a:endParaRPr lang="en-GB" sz="2800" b="1" dirty="0">
              <a:cs typeface="Arial" charset="0"/>
            </a:endParaRPr>
          </a:p>
        </p:txBody>
      </p:sp>
      <p:sp>
        <p:nvSpPr>
          <p:cNvPr id="4172" name="Text Box 76"/>
          <p:cNvSpPr txBox="1">
            <a:spLocks noChangeArrowheads="1"/>
          </p:cNvSpPr>
          <p:nvPr/>
        </p:nvSpPr>
        <p:spPr bwMode="auto">
          <a:xfrm>
            <a:off x="3832242" y="1543062"/>
            <a:ext cx="1584325" cy="1223963"/>
          </a:xfrm>
          <a:prstGeom prst="rect">
            <a:avLst/>
          </a:prstGeom>
          <a:solidFill>
            <a:srgbClr val="FF00FF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b="1" dirty="0" smtClean="0">
                <a:cs typeface="Arial" charset="0"/>
              </a:rPr>
              <a:t>Sin 0 + Cos 0</a:t>
            </a:r>
            <a:endParaRPr lang="en-GB" b="1" dirty="0">
              <a:cs typeface="Arial" charset="0"/>
            </a:endParaRPr>
          </a:p>
        </p:txBody>
      </p:sp>
      <p:sp>
        <p:nvSpPr>
          <p:cNvPr id="4173" name="Text Box 77"/>
          <p:cNvSpPr txBox="1">
            <a:spLocks noChangeArrowheads="1"/>
          </p:cNvSpPr>
          <p:nvPr/>
        </p:nvSpPr>
        <p:spPr bwMode="auto">
          <a:xfrm>
            <a:off x="5416567" y="3990987"/>
            <a:ext cx="1584325" cy="1223963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1600" b="1" dirty="0" smtClean="0">
                <a:cs typeface="Arial" charset="0"/>
              </a:rPr>
              <a:t>Sin (360 + 90)</a:t>
            </a:r>
            <a:endParaRPr lang="en-GB" sz="1600" b="1" dirty="0">
              <a:cs typeface="Arial" charset="0"/>
            </a:endParaRPr>
          </a:p>
        </p:txBody>
      </p:sp>
      <p:sp>
        <p:nvSpPr>
          <p:cNvPr id="4174" name="Text Box 78"/>
          <p:cNvSpPr txBox="1">
            <a:spLocks noChangeArrowheads="1"/>
          </p:cNvSpPr>
          <p:nvPr/>
        </p:nvSpPr>
        <p:spPr bwMode="auto">
          <a:xfrm>
            <a:off x="3832242" y="5214950"/>
            <a:ext cx="1584325" cy="1223962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400" b="1" dirty="0" smtClean="0"/>
              <a:t>Sin 90</a:t>
            </a:r>
            <a:endParaRPr lang="en-GB" sz="2400" b="1" dirty="0">
              <a:cs typeface="Arial" charset="0"/>
            </a:endParaRPr>
          </a:p>
        </p:txBody>
      </p:sp>
      <p:sp>
        <p:nvSpPr>
          <p:cNvPr id="4175" name="Text Box 79"/>
          <p:cNvSpPr txBox="1">
            <a:spLocks noChangeArrowheads="1"/>
          </p:cNvSpPr>
          <p:nvPr/>
        </p:nvSpPr>
        <p:spPr bwMode="auto">
          <a:xfrm>
            <a:off x="3832242" y="2767025"/>
            <a:ext cx="1584325" cy="1223962"/>
          </a:xfrm>
          <a:prstGeom prst="rect">
            <a:avLst/>
          </a:prstGeom>
          <a:solidFill>
            <a:srgbClr val="FF66FF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000" b="1" dirty="0" smtClean="0"/>
              <a:t>¼ </a:t>
            </a:r>
            <a:r>
              <a:rPr lang="en-GB" sz="2000" b="1" dirty="0" smtClean="0"/>
              <a:t>Cos 180</a:t>
            </a:r>
            <a:endParaRPr lang="en-GB" sz="2000" b="1" dirty="0">
              <a:cs typeface="Arial" charset="0"/>
            </a:endParaRPr>
          </a:p>
        </p:txBody>
      </p:sp>
      <p:sp>
        <p:nvSpPr>
          <p:cNvPr id="4176" name="Text Box 80"/>
          <p:cNvSpPr txBox="1">
            <a:spLocks noChangeArrowheads="1"/>
          </p:cNvSpPr>
          <p:nvPr/>
        </p:nvSpPr>
        <p:spPr bwMode="auto">
          <a:xfrm>
            <a:off x="5416567" y="5214950"/>
            <a:ext cx="1584325" cy="1223962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b="1" dirty="0" smtClean="0">
                <a:cs typeface="Arial" charset="0"/>
              </a:rPr>
              <a:t>Sin (270 – 90)</a:t>
            </a:r>
            <a:endParaRPr lang="en-GB" b="1" dirty="0">
              <a:cs typeface="Arial" charset="0"/>
            </a:endParaRPr>
          </a:p>
        </p:txBody>
      </p:sp>
      <p:sp>
        <p:nvSpPr>
          <p:cNvPr id="4177" name="Text Box 81"/>
          <p:cNvSpPr txBox="1">
            <a:spLocks noChangeArrowheads="1"/>
          </p:cNvSpPr>
          <p:nvPr/>
        </p:nvSpPr>
        <p:spPr bwMode="auto">
          <a:xfrm>
            <a:off x="7000892" y="319100"/>
            <a:ext cx="1584325" cy="1223962"/>
          </a:xfrm>
          <a:prstGeom prst="rect">
            <a:avLst/>
          </a:prstGeom>
          <a:solidFill>
            <a:srgbClr val="FFCC99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1600" b="1" dirty="0" smtClean="0">
                <a:cs typeface="Arial" charset="0"/>
              </a:rPr>
              <a:t>(Sin 360) + 90</a:t>
            </a:r>
            <a:endParaRPr lang="en-GB" sz="1600" b="1" dirty="0">
              <a:cs typeface="Arial" charset="0"/>
            </a:endParaRPr>
          </a:p>
        </p:txBody>
      </p:sp>
      <p:sp>
        <p:nvSpPr>
          <p:cNvPr id="4178" name="Text Box 82"/>
          <p:cNvSpPr txBox="1">
            <a:spLocks noChangeArrowheads="1"/>
          </p:cNvSpPr>
          <p:nvPr/>
        </p:nvSpPr>
        <p:spPr bwMode="auto">
          <a:xfrm>
            <a:off x="2247917" y="3990987"/>
            <a:ext cx="1584325" cy="1223963"/>
          </a:xfrm>
          <a:prstGeom prst="rect">
            <a:avLst/>
          </a:prstGeom>
          <a:solidFill>
            <a:srgbClr val="FF99CC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800" b="1" dirty="0" smtClean="0">
                <a:cs typeface="Arial" charset="0"/>
              </a:rPr>
              <a:t>Sin 30</a:t>
            </a:r>
            <a:endParaRPr lang="en-GB" sz="2800" b="1" dirty="0">
              <a:cs typeface="Arial" charset="0"/>
            </a:endParaRPr>
          </a:p>
        </p:txBody>
      </p:sp>
      <p:sp>
        <p:nvSpPr>
          <p:cNvPr id="4179" name="Text Box 83"/>
          <p:cNvSpPr txBox="1">
            <a:spLocks noChangeArrowheads="1"/>
          </p:cNvSpPr>
          <p:nvPr/>
        </p:nvSpPr>
        <p:spPr bwMode="auto">
          <a:xfrm>
            <a:off x="663592" y="3990987"/>
            <a:ext cx="1584325" cy="1223963"/>
          </a:xfrm>
          <a:prstGeom prst="rect">
            <a:avLst/>
          </a:prstGeom>
          <a:solidFill>
            <a:srgbClr val="FF00FF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000" b="1" dirty="0" smtClean="0">
                <a:cs typeface="Arial" charset="0"/>
              </a:rPr>
              <a:t>Sin 360 </a:t>
            </a:r>
            <a:endParaRPr lang="en-GB" sz="2000" b="1" dirty="0">
              <a:cs typeface="Arial" charset="0"/>
            </a:endParaRPr>
          </a:p>
        </p:txBody>
      </p:sp>
      <p:sp>
        <p:nvSpPr>
          <p:cNvPr id="4180" name="Text Box 84"/>
          <p:cNvSpPr txBox="1">
            <a:spLocks noChangeArrowheads="1"/>
          </p:cNvSpPr>
          <p:nvPr/>
        </p:nvSpPr>
        <p:spPr bwMode="auto">
          <a:xfrm>
            <a:off x="663592" y="319100"/>
            <a:ext cx="1584325" cy="1223962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000" dirty="0" smtClean="0">
                <a:cs typeface="Arial" charset="0"/>
              </a:rPr>
              <a:t>Tan 45</a:t>
            </a:r>
            <a:endParaRPr lang="en-GB" sz="2000" b="1" dirty="0" smtClean="0">
              <a:cs typeface="Arial" charset="0"/>
            </a:endParaRPr>
          </a:p>
        </p:txBody>
      </p:sp>
      <p:sp>
        <p:nvSpPr>
          <p:cNvPr id="4181" name="Text Box 85"/>
          <p:cNvSpPr txBox="1">
            <a:spLocks noChangeArrowheads="1"/>
          </p:cNvSpPr>
          <p:nvPr/>
        </p:nvSpPr>
        <p:spPr bwMode="auto">
          <a:xfrm>
            <a:off x="7000892" y="1543062"/>
            <a:ext cx="1584325" cy="1223963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000" b="1" dirty="0" smtClean="0">
                <a:cs typeface="Arial" charset="0"/>
              </a:rPr>
              <a:t>(</a:t>
            </a:r>
            <a:r>
              <a:rPr lang="en-GB" b="1" dirty="0" smtClean="0">
                <a:cs typeface="Arial" charset="0"/>
              </a:rPr>
              <a:t>Cos 0) + 180</a:t>
            </a:r>
            <a:endParaRPr lang="en-GB" b="1" dirty="0">
              <a:cs typeface="Arial" charset="0"/>
            </a:endParaRPr>
          </a:p>
        </p:txBody>
      </p:sp>
      <p:sp>
        <p:nvSpPr>
          <p:cNvPr id="4182" name="Text Box 86"/>
          <p:cNvSpPr txBox="1">
            <a:spLocks noChangeArrowheads="1"/>
          </p:cNvSpPr>
          <p:nvPr/>
        </p:nvSpPr>
        <p:spPr bwMode="auto">
          <a:xfrm>
            <a:off x="7000892" y="3919550"/>
            <a:ext cx="1584325" cy="1295400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000" b="1" dirty="0" smtClean="0"/>
              <a:t>Cos(2 x 360)</a:t>
            </a:r>
            <a:endParaRPr lang="en-GB" sz="2000" b="1" dirty="0"/>
          </a:p>
        </p:txBody>
      </p:sp>
      <p:sp>
        <p:nvSpPr>
          <p:cNvPr id="4183" name="Text Box 87"/>
          <p:cNvSpPr txBox="1">
            <a:spLocks noChangeArrowheads="1"/>
          </p:cNvSpPr>
          <p:nvPr/>
        </p:nvSpPr>
        <p:spPr bwMode="auto">
          <a:xfrm>
            <a:off x="2247917" y="1543062"/>
            <a:ext cx="1584325" cy="1223963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400" b="1" dirty="0" smtClean="0">
                <a:cs typeface="Arial" charset="0"/>
              </a:rPr>
              <a:t>√(Cos 0)</a:t>
            </a:r>
            <a:endParaRPr lang="en-GB" sz="2400" b="1" dirty="0">
              <a:cs typeface="Arial" charset="0"/>
            </a:endParaRPr>
          </a:p>
        </p:txBody>
      </p:sp>
      <p:sp>
        <p:nvSpPr>
          <p:cNvPr id="4184" name="Text Box 88"/>
          <p:cNvSpPr txBox="1">
            <a:spLocks noChangeArrowheads="1"/>
          </p:cNvSpPr>
          <p:nvPr/>
        </p:nvSpPr>
        <p:spPr bwMode="auto">
          <a:xfrm>
            <a:off x="663592" y="5214950"/>
            <a:ext cx="1584325" cy="1223962"/>
          </a:xfrm>
          <a:prstGeom prst="rect">
            <a:avLst/>
          </a:prstGeom>
          <a:solidFill>
            <a:srgbClr val="FF99CC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000" b="1" dirty="0" smtClean="0"/>
              <a:t>Sin 0</a:t>
            </a:r>
            <a:endParaRPr lang="en-GB" sz="2000" b="1" dirty="0"/>
          </a:p>
        </p:txBody>
      </p:sp>
      <p:sp>
        <p:nvSpPr>
          <p:cNvPr id="4185" name="Text Box 89"/>
          <p:cNvSpPr txBox="1">
            <a:spLocks noChangeArrowheads="1"/>
          </p:cNvSpPr>
          <p:nvPr/>
        </p:nvSpPr>
        <p:spPr bwMode="auto">
          <a:xfrm>
            <a:off x="2247917" y="5214950"/>
            <a:ext cx="1584325" cy="1223962"/>
          </a:xfrm>
          <a:prstGeom prst="rect">
            <a:avLst/>
          </a:prstGeom>
          <a:solidFill>
            <a:srgbClr val="FFCC99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000" b="1" dirty="0" smtClean="0">
                <a:cs typeface="Arial" charset="0"/>
              </a:rPr>
              <a:t>Tan 180</a:t>
            </a:r>
            <a:endParaRPr lang="en-GB" sz="2000" b="1" dirty="0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1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4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61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1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" dur="500"/>
                                        <p:tgtEl>
                                          <p:spTgt spid="4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62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1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" dur="500"/>
                                        <p:tgtEl>
                                          <p:spTgt spid="4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6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1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" dur="500"/>
                                        <p:tgtEl>
                                          <p:spTgt spid="4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6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1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0" dur="500"/>
                                        <p:tgtEl>
                                          <p:spTgt spid="41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6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1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6" dur="500"/>
                                        <p:tgtEl>
                                          <p:spTgt spid="41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6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41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2" dur="500"/>
                                        <p:tgtEl>
                                          <p:spTgt spid="41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6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41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8" dur="500"/>
                                        <p:tgtEl>
                                          <p:spTgt spid="41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68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41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4" dur="500"/>
                                        <p:tgtEl>
                                          <p:spTgt spid="41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69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41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0" dur="500"/>
                                        <p:tgtEl>
                                          <p:spTgt spid="41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70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41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6" dur="500"/>
                                        <p:tgtEl>
                                          <p:spTgt spid="41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71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41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2" dur="500"/>
                                        <p:tgtEl>
                                          <p:spTgt spid="41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7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41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8" dur="500"/>
                                        <p:tgtEl>
                                          <p:spTgt spid="41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73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41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4" dur="500"/>
                                        <p:tgtEl>
                                          <p:spTgt spid="41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74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41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0" dur="500"/>
                                        <p:tgtEl>
                                          <p:spTgt spid="41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75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41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6" dur="500"/>
                                        <p:tgtEl>
                                          <p:spTgt spid="41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76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41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2" dur="500"/>
                                        <p:tgtEl>
                                          <p:spTgt spid="41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77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41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8" dur="500"/>
                                        <p:tgtEl>
                                          <p:spTgt spid="41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78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41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4" dur="500"/>
                                        <p:tgtEl>
                                          <p:spTgt spid="41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79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41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0" dur="500"/>
                                        <p:tgtEl>
                                          <p:spTgt spid="4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80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41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6" dur="500"/>
                                        <p:tgtEl>
                                          <p:spTgt spid="41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81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41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2" dur="500"/>
                                        <p:tgtEl>
                                          <p:spTgt spid="41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82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41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8" dur="500"/>
                                        <p:tgtEl>
                                          <p:spTgt spid="41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83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41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4" dur="500"/>
                                        <p:tgtEl>
                                          <p:spTgt spid="41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84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41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0" dur="500"/>
                                        <p:tgtEl>
                                          <p:spTgt spid="41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85"/>
                  </p:tgtEl>
                </p:cond>
              </p:nextCondLst>
            </p:seq>
          </p:childTnLst>
        </p:cTn>
      </p:par>
    </p:tnLst>
    <p:bldLst>
      <p:bldP spid="4161" grpId="0" animBg="1"/>
      <p:bldP spid="4162" grpId="0" animBg="1"/>
      <p:bldP spid="4163" grpId="0" animBg="1"/>
      <p:bldP spid="4164" grpId="0" animBg="1"/>
      <p:bldP spid="4165" grpId="0" animBg="1"/>
      <p:bldP spid="4166" grpId="0" animBg="1"/>
      <p:bldP spid="4167" grpId="0" animBg="1"/>
      <p:bldP spid="4168" grpId="0" animBg="1"/>
      <p:bldP spid="4169" grpId="0" animBg="1"/>
      <p:bldP spid="4170" grpId="0" animBg="1"/>
      <p:bldP spid="4171" grpId="0" animBg="1"/>
      <p:bldP spid="4172" grpId="0" animBg="1"/>
      <p:bldP spid="4173" grpId="0" animBg="1"/>
      <p:bldP spid="4174" grpId="0" animBg="1"/>
      <p:bldP spid="4175" grpId="0" animBg="1"/>
      <p:bldP spid="4176" grpId="0" animBg="1"/>
      <p:bldP spid="4177" grpId="0" animBg="1"/>
      <p:bldP spid="4178" grpId="0" animBg="1"/>
      <p:bldP spid="4179" grpId="0" animBg="1"/>
      <p:bldP spid="4180" grpId="0" animBg="1"/>
      <p:bldP spid="4181" grpId="0" animBg="1"/>
      <p:bldP spid="4182" grpId="0" animBg="1"/>
      <p:bldP spid="4183" grpId="0" animBg="1"/>
      <p:bldP spid="4184" grpId="0" animBg="1"/>
      <p:bldP spid="4185" grpId="0" animBg="1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634</TotalTime>
  <Words>87</Words>
  <Application>Microsoft Office PowerPoint</Application>
  <PresentationFormat>On-screen Show (4:3)</PresentationFormat>
  <Paragraphs>25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Default Design</vt:lpstr>
      <vt:lpstr>Slide 1</vt:lpstr>
    </vt:vector>
  </TitlesOfParts>
  <Company>Bridgnorth Endowed School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BES</dc:creator>
  <cp:lastModifiedBy>lrees-hughes</cp:lastModifiedBy>
  <cp:revision>29</cp:revision>
  <dcterms:created xsi:type="dcterms:W3CDTF">2008-03-06T10:12:50Z</dcterms:created>
  <dcterms:modified xsi:type="dcterms:W3CDTF">2011-05-08T16:43:14Z</dcterms:modified>
</cp:coreProperties>
</file>