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0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6DAD1-50CC-47DC-9169-2EEB3AEF21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6DDE1-D54B-4F7D-BFAF-C0900D32B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4B677-74E4-4996-BEBA-2460A454C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572FE-A9D8-41BB-B7F0-13408D39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8831C-619A-4A06-BC32-C7C64AE8D8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74771-467E-4174-89B5-CD25268B1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54395-6B3C-4521-8BEA-9D32A10D8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6E3A4-146B-4D7B-9729-8349D0C09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34D6E-3B1F-42CD-88E7-13641AB65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0331C-98B3-443B-9744-D7AA2D1D2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9BD28-D1E3-458C-8C1A-A07D4F8414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88F77ACC-FBA0-4E18-BEFA-A465C30C6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0" name="Picture 2" descr="Catchphrase ga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04813"/>
            <a:ext cx="7991475" cy="614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428625" y="1509713"/>
            <a:ext cx="1584325" cy="12239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3:9</a:t>
            </a: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428625" y="2733675"/>
            <a:ext cx="1584325" cy="12239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9:90</a:t>
            </a:r>
            <a:endParaRPr lang="en-GB" sz="2400" b="1">
              <a:cs typeface="Arial" charset="0"/>
            </a:endParaRP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2012950" y="285750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5:15</a:t>
            </a: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5181600" y="1509713"/>
            <a:ext cx="1584325" cy="122396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/>
              <a:t>24:60</a:t>
            </a:r>
            <a:endParaRPr lang="en-GB" sz="2800" b="1">
              <a:cs typeface="Arial" charset="0"/>
            </a:endParaRPr>
          </a:p>
        </p:txBody>
      </p:sp>
      <p:sp>
        <p:nvSpPr>
          <p:cNvPr id="4165" name="Text Box 69"/>
          <p:cNvSpPr txBox="1">
            <a:spLocks noChangeArrowheads="1"/>
          </p:cNvSpPr>
          <p:nvPr/>
        </p:nvSpPr>
        <p:spPr bwMode="auto">
          <a:xfrm>
            <a:off x="6765925" y="5181600"/>
            <a:ext cx="1584325" cy="122396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2:70</a:t>
            </a:r>
          </a:p>
        </p:txBody>
      </p:sp>
      <p:sp>
        <p:nvSpPr>
          <p:cNvPr id="4166" name="Text Box 70"/>
          <p:cNvSpPr txBox="1">
            <a:spLocks noChangeArrowheads="1"/>
          </p:cNvSpPr>
          <p:nvPr/>
        </p:nvSpPr>
        <p:spPr bwMode="auto">
          <a:xfrm>
            <a:off x="5181600" y="285750"/>
            <a:ext cx="1584325" cy="1223963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15:48</a:t>
            </a:r>
          </a:p>
        </p:txBody>
      </p:sp>
      <p:sp>
        <p:nvSpPr>
          <p:cNvPr id="4167" name="Text Box 71"/>
          <p:cNvSpPr txBox="1">
            <a:spLocks noChangeArrowheads="1"/>
          </p:cNvSpPr>
          <p:nvPr/>
        </p:nvSpPr>
        <p:spPr bwMode="auto">
          <a:xfrm>
            <a:off x="2012950" y="2733675"/>
            <a:ext cx="1584325" cy="122396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14:70</a:t>
            </a:r>
          </a:p>
        </p:txBody>
      </p:sp>
      <p:sp>
        <p:nvSpPr>
          <p:cNvPr id="4168" name="Text Box 72"/>
          <p:cNvSpPr txBox="1">
            <a:spLocks noChangeArrowheads="1"/>
          </p:cNvSpPr>
          <p:nvPr/>
        </p:nvSpPr>
        <p:spPr bwMode="auto">
          <a:xfrm>
            <a:off x="3597275" y="3957638"/>
            <a:ext cx="1584325" cy="122396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4:17</a:t>
            </a:r>
          </a:p>
        </p:txBody>
      </p:sp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6765925" y="2733675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6:6</a:t>
            </a:r>
          </a:p>
        </p:txBody>
      </p:sp>
      <p:sp>
        <p:nvSpPr>
          <p:cNvPr id="4170" name="Text Box 74"/>
          <p:cNvSpPr txBox="1">
            <a:spLocks noChangeArrowheads="1"/>
          </p:cNvSpPr>
          <p:nvPr/>
        </p:nvSpPr>
        <p:spPr bwMode="auto">
          <a:xfrm>
            <a:off x="5181600" y="2733675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120:25</a:t>
            </a:r>
          </a:p>
        </p:txBody>
      </p:sp>
      <p:sp>
        <p:nvSpPr>
          <p:cNvPr id="4171" name="Text Box 75"/>
          <p:cNvSpPr txBox="1">
            <a:spLocks noChangeArrowheads="1"/>
          </p:cNvSpPr>
          <p:nvPr/>
        </p:nvSpPr>
        <p:spPr bwMode="auto">
          <a:xfrm>
            <a:off x="3597275" y="285750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2:5</a:t>
            </a: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3597275" y="1509713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12:36</a:t>
            </a: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5181600" y="3957638"/>
            <a:ext cx="1584325" cy="122396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5:100</a:t>
            </a: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3597275" y="5181600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3:18</a:t>
            </a:r>
            <a:endParaRPr lang="en-GB" sz="2400" b="1">
              <a:cs typeface="Arial" charset="0"/>
            </a:endParaRPr>
          </a:p>
        </p:txBody>
      </p:sp>
      <p:sp>
        <p:nvSpPr>
          <p:cNvPr id="4175" name="Text Box 79"/>
          <p:cNvSpPr txBox="1">
            <a:spLocks noChangeArrowheads="1"/>
          </p:cNvSpPr>
          <p:nvPr/>
        </p:nvSpPr>
        <p:spPr bwMode="auto">
          <a:xfrm>
            <a:off x="3597275" y="2733675"/>
            <a:ext cx="1584325" cy="1223963"/>
          </a:xfrm>
          <a:prstGeom prst="rect">
            <a:avLst/>
          </a:prstGeom>
          <a:solidFill>
            <a:srgbClr val="FF66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22:99</a:t>
            </a:r>
            <a:endParaRPr lang="en-GB" sz="2000" b="1">
              <a:cs typeface="Arial" charset="0"/>
            </a:endParaRPr>
          </a:p>
        </p:txBody>
      </p:sp>
      <p:sp>
        <p:nvSpPr>
          <p:cNvPr id="4176" name="Text Box 80"/>
          <p:cNvSpPr txBox="1">
            <a:spLocks noChangeArrowheads="1"/>
          </p:cNvSpPr>
          <p:nvPr/>
        </p:nvSpPr>
        <p:spPr bwMode="auto">
          <a:xfrm>
            <a:off x="5181600" y="5181600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4:15</a:t>
            </a:r>
          </a:p>
        </p:txBody>
      </p:sp>
      <p:sp>
        <p:nvSpPr>
          <p:cNvPr id="4177" name="Text Box 81"/>
          <p:cNvSpPr txBox="1">
            <a:spLocks noChangeArrowheads="1"/>
          </p:cNvSpPr>
          <p:nvPr/>
        </p:nvSpPr>
        <p:spPr bwMode="auto">
          <a:xfrm>
            <a:off x="6765925" y="285750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5:70</a:t>
            </a:r>
          </a:p>
        </p:txBody>
      </p:sp>
      <p:sp>
        <p:nvSpPr>
          <p:cNvPr id="4178" name="Text Box 82"/>
          <p:cNvSpPr txBox="1">
            <a:spLocks noChangeArrowheads="1"/>
          </p:cNvSpPr>
          <p:nvPr/>
        </p:nvSpPr>
        <p:spPr bwMode="auto">
          <a:xfrm>
            <a:off x="2012950" y="3957638"/>
            <a:ext cx="1584325" cy="1223962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/>
              <a:t>3:18</a:t>
            </a:r>
            <a:endParaRPr lang="en-GB" sz="2800" b="1">
              <a:cs typeface="Arial" charset="0"/>
            </a:endParaRPr>
          </a:p>
        </p:txBody>
      </p:sp>
      <p:sp>
        <p:nvSpPr>
          <p:cNvPr id="4179" name="Text Box 83"/>
          <p:cNvSpPr txBox="1">
            <a:spLocks noChangeArrowheads="1"/>
          </p:cNvSpPr>
          <p:nvPr/>
        </p:nvSpPr>
        <p:spPr bwMode="auto">
          <a:xfrm>
            <a:off x="428625" y="3957638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10:45</a:t>
            </a:r>
          </a:p>
        </p:txBody>
      </p:sp>
      <p:sp>
        <p:nvSpPr>
          <p:cNvPr id="4180" name="Text Box 84"/>
          <p:cNvSpPr txBox="1">
            <a:spLocks noChangeArrowheads="1"/>
          </p:cNvSpPr>
          <p:nvPr/>
        </p:nvSpPr>
        <p:spPr bwMode="auto">
          <a:xfrm>
            <a:off x="468313" y="333375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>
                <a:cs typeface="Arial" charset="0"/>
              </a:rPr>
              <a:t>1:2</a:t>
            </a:r>
            <a:r>
              <a:rPr lang="en-GB" sz="2000" b="1">
                <a:cs typeface="Arial" charset="0"/>
              </a:rPr>
              <a:t>  </a:t>
            </a: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6765925" y="1509713"/>
            <a:ext cx="1584325" cy="122396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10:12</a:t>
            </a:r>
          </a:p>
        </p:txBody>
      </p:sp>
      <p:sp>
        <p:nvSpPr>
          <p:cNvPr id="4182" name="Text Box 86"/>
          <p:cNvSpPr txBox="1">
            <a:spLocks noChangeArrowheads="1"/>
          </p:cNvSpPr>
          <p:nvPr/>
        </p:nvSpPr>
        <p:spPr bwMode="auto">
          <a:xfrm>
            <a:off x="6765925" y="3886200"/>
            <a:ext cx="1584325" cy="1295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9:117</a:t>
            </a:r>
          </a:p>
        </p:txBody>
      </p:sp>
      <p:sp>
        <p:nvSpPr>
          <p:cNvPr id="4183" name="Text Box 87"/>
          <p:cNvSpPr txBox="1">
            <a:spLocks noChangeArrowheads="1"/>
          </p:cNvSpPr>
          <p:nvPr/>
        </p:nvSpPr>
        <p:spPr bwMode="auto">
          <a:xfrm>
            <a:off x="2012950" y="1509713"/>
            <a:ext cx="1584325" cy="1223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6:12</a:t>
            </a:r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428625" y="5181600"/>
            <a:ext cx="1584325" cy="1223963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5:65</a:t>
            </a:r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2012950" y="5181600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4:10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5"/>
                  </p:tgtEl>
                </p:cond>
              </p:nextCondLst>
            </p:seq>
          </p:childTnLst>
        </p:cTn>
      </p:par>
    </p:tnLst>
    <p:bldLst>
      <p:bldP spid="4161" grpId="0" animBg="1"/>
      <p:bldP spid="4162" grpId="0" animBg="1"/>
      <p:bldP spid="4163" grpId="0" animBg="1"/>
      <p:bldP spid="4164" grpId="0" animBg="1"/>
      <p:bldP spid="4165" grpId="0" animBg="1"/>
      <p:bldP spid="4166" grpId="0" animBg="1"/>
      <p:bldP spid="4167" grpId="0" animBg="1"/>
      <p:bldP spid="4168" grpId="0" animBg="1"/>
      <p:bldP spid="4169" grpId="0" animBg="1"/>
      <p:bldP spid="4170" grpId="0" animBg="1"/>
      <p:bldP spid="4171" grpId="0" animBg="1"/>
      <p:bldP spid="4172" grpId="0" animBg="1"/>
      <p:bldP spid="4173" grpId="0" animBg="1"/>
      <p:bldP spid="4174" grpId="0" animBg="1"/>
      <p:bldP spid="4175" grpId="0" animBg="1"/>
      <p:bldP spid="4176" grpId="0" animBg="1"/>
      <p:bldP spid="4177" grpId="0" animBg="1"/>
      <p:bldP spid="4178" grpId="0" animBg="1"/>
      <p:bldP spid="4179" grpId="0" animBg="1"/>
      <p:bldP spid="4180" grpId="0" animBg="1"/>
      <p:bldP spid="4181" grpId="0" animBg="1"/>
      <p:bldP spid="4182" grpId="0" animBg="1"/>
      <p:bldP spid="4183" grpId="0" animBg="1"/>
      <p:bldP spid="4184" grpId="0" animBg="1"/>
      <p:bldP spid="4185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25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Slide 1</vt:lpstr>
    </vt:vector>
  </TitlesOfParts>
  <Company>Bridgnorth Endowed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BES</dc:creator>
  <cp:lastModifiedBy>Laura Rees-Hughes</cp:lastModifiedBy>
  <cp:revision>26</cp:revision>
  <dcterms:created xsi:type="dcterms:W3CDTF">2008-03-06T10:12:50Z</dcterms:created>
  <dcterms:modified xsi:type="dcterms:W3CDTF">2011-10-24T19:06:45Z</dcterms:modified>
</cp:coreProperties>
</file>