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C81C6-CD5E-41A2-9CEA-C0E9CBFF3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AC0E1-2CE0-468F-ACC4-D6FE20790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35749-091E-4EF8-940E-5E9F4605D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2E088-66DC-45B7-A60E-788B15293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1BA25-B750-48F5-8111-7949A98FA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FD3B9-2D27-4B24-85CD-8D7F3B774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E264A-7E9B-4B86-A605-63C6817BB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E8150-7999-498D-BDD7-8A75DD6FB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B56F-6F03-4746-8CA8-5F77B891D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CA62-A605-4B67-8E73-1F355547F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AB336-779D-41D9-ACD2-52F59F331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AE95E9C-7CCB-4551-B332-430C1F914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4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75"/>
            <a:ext cx="7848600" cy="603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538163" y="1628775"/>
            <a:ext cx="1584325" cy="12239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3/6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538163" y="2852738"/>
            <a:ext cx="1584325" cy="12239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/>
              <a:t>10/15</a:t>
            </a: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2122488" y="404813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4/10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5291138" y="1628775"/>
            <a:ext cx="1584325" cy="1223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/>
              <a:t>12/18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6875463" y="5300663"/>
            <a:ext cx="1584325" cy="12239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6/9</a:t>
            </a: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5291138" y="404813"/>
            <a:ext cx="1584325" cy="12239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10/20</a:t>
            </a: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122488" y="2852738"/>
            <a:ext cx="1584325" cy="12239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20/30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706813" y="4076700"/>
            <a:ext cx="1584325" cy="12239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9/9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6875463" y="2852738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3/12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5291138" y="2852738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6/12</a:t>
            </a: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3706813" y="404813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3/9</a:t>
            </a: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3706813" y="1628775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2/6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5291138" y="4076700"/>
            <a:ext cx="1584325" cy="122396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10/20</a:t>
            </a: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3706813" y="5300663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/>
              <a:t>6/24</a:t>
            </a: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3706813" y="2852738"/>
            <a:ext cx="1584325" cy="1223962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9/12</a:t>
            </a: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5291138" y="5300663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8/80</a:t>
            </a: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6873875" y="404813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15/20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2122488" y="4076700"/>
            <a:ext cx="1584325" cy="122396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/>
              <a:t>3/15</a:t>
            </a:r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538163" y="4076700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>
                <a:cs typeface="Arial" charset="0"/>
              </a:rPr>
              <a:t>4/20</a:t>
            </a: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539750" y="404813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>
                <a:cs typeface="Arial" charset="0"/>
              </a:rPr>
              <a:t>2/4</a:t>
            </a: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6875463" y="1628775"/>
            <a:ext cx="1584325" cy="1223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6/10</a:t>
            </a: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6875463" y="4005263"/>
            <a:ext cx="1584325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8/24</a:t>
            </a:r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2122488" y="1628775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>
                <a:cs typeface="Arial" charset="0"/>
              </a:rPr>
              <a:t>2/10</a:t>
            </a:r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538163" y="5300663"/>
            <a:ext cx="1584325" cy="122396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/>
              <a:t>5/15</a:t>
            </a:r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2122488" y="5300663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/>
              <a:t>8/20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5"/>
                  </p:tgtEl>
                </p:cond>
              </p:nextCondLst>
            </p:seq>
          </p:childTnLst>
        </p:cTn>
      </p:par>
    </p:tnLst>
    <p:bldLst>
      <p:bldP spid="4161" grpId="0" animBg="1"/>
      <p:bldP spid="4162" grpId="0" animBg="1"/>
      <p:bldP spid="4163" grpId="0" animBg="1"/>
      <p:bldP spid="4164" grpId="0" animBg="1"/>
      <p:bldP spid="4165" grpId="0" animBg="1"/>
      <p:bldP spid="4166" grpId="0" animBg="1"/>
      <p:bldP spid="4167" grpId="0" animBg="1"/>
      <p:bldP spid="4168" grpId="0" animBg="1"/>
      <p:bldP spid="4169" grpId="0" animBg="1"/>
      <p:bldP spid="4170" grpId="0" animBg="1"/>
      <p:bldP spid="4171" grpId="0" animBg="1"/>
      <p:bldP spid="4172" grpId="0" animBg="1"/>
      <p:bldP spid="4173" grpId="0" animBg="1"/>
      <p:bldP spid="4174" grpId="0" animBg="1"/>
      <p:bldP spid="4175" grpId="0" animBg="1"/>
      <p:bldP spid="4176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  <p:bldP spid="4183" grpId="0" animBg="1"/>
      <p:bldP spid="4184" grpId="0" animBg="1"/>
      <p:bldP spid="418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Company>Bridgnorth Endowed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BES</dc:creator>
  <cp:lastModifiedBy>Laura Rees-Hughes</cp:lastModifiedBy>
  <cp:revision>24</cp:revision>
  <dcterms:created xsi:type="dcterms:W3CDTF">2008-03-06T10:12:50Z</dcterms:created>
  <dcterms:modified xsi:type="dcterms:W3CDTF">2011-10-24T18:58:56Z</dcterms:modified>
</cp:coreProperties>
</file>