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3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C81C6-CD5E-41A2-9CEA-C0E9CBFF30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3AC0E1-2CE0-468F-ACC4-D6FE20790F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035749-091E-4EF8-940E-5E9F4605DC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2E088-66DC-45B7-A60E-788B15293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1BA25-B750-48F5-8111-7949A98FA8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0FD3B9-2D27-4B24-85CD-8D7F3B774A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3E264A-7E9B-4B86-A605-63C6817BB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7E8150-7999-498D-BDD7-8A75DD6FB3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10B56F-6F03-4746-8CA8-5F77B891DF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22CA62-A605-4B67-8E73-1F355547F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AB336-779D-41D9-ACD2-52F59F331C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7AE95E9C-7CCB-4551-B332-430C1F9149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64" name="Picture 2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333375"/>
            <a:ext cx="7848600" cy="6030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161" name="Text Box 65"/>
          <p:cNvSpPr txBox="1">
            <a:spLocks noChangeArrowheads="1"/>
          </p:cNvSpPr>
          <p:nvPr/>
        </p:nvSpPr>
        <p:spPr bwMode="auto">
          <a:xfrm>
            <a:off x="538163" y="1628775"/>
            <a:ext cx="1584325" cy="1223963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400" b="1">
                <a:cs typeface="Arial" charset="0"/>
              </a:rPr>
              <a:t>3/6</a:t>
            </a:r>
          </a:p>
        </p:txBody>
      </p:sp>
      <p:sp>
        <p:nvSpPr>
          <p:cNvPr id="4162" name="Text Box 66"/>
          <p:cNvSpPr txBox="1">
            <a:spLocks noChangeArrowheads="1"/>
          </p:cNvSpPr>
          <p:nvPr/>
        </p:nvSpPr>
        <p:spPr bwMode="auto">
          <a:xfrm>
            <a:off x="538163" y="2852738"/>
            <a:ext cx="1584325" cy="1223962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400" b="1"/>
              <a:t>10/15</a:t>
            </a:r>
          </a:p>
        </p:txBody>
      </p:sp>
      <p:sp>
        <p:nvSpPr>
          <p:cNvPr id="4163" name="Text Box 67"/>
          <p:cNvSpPr txBox="1">
            <a:spLocks noChangeArrowheads="1"/>
          </p:cNvSpPr>
          <p:nvPr/>
        </p:nvSpPr>
        <p:spPr bwMode="auto">
          <a:xfrm>
            <a:off x="2122488" y="404813"/>
            <a:ext cx="1584325" cy="122396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b="1">
                <a:cs typeface="Arial" charset="0"/>
              </a:rPr>
              <a:t>4/10</a:t>
            </a:r>
          </a:p>
        </p:txBody>
      </p:sp>
      <p:sp>
        <p:nvSpPr>
          <p:cNvPr id="4164" name="Text Box 68"/>
          <p:cNvSpPr txBox="1">
            <a:spLocks noChangeArrowheads="1"/>
          </p:cNvSpPr>
          <p:nvPr/>
        </p:nvSpPr>
        <p:spPr bwMode="auto">
          <a:xfrm>
            <a:off x="5291138" y="1628775"/>
            <a:ext cx="1584325" cy="1223963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800" b="1"/>
              <a:t>12/18</a:t>
            </a:r>
          </a:p>
        </p:txBody>
      </p:sp>
      <p:sp>
        <p:nvSpPr>
          <p:cNvPr id="4165" name="Text Box 69"/>
          <p:cNvSpPr txBox="1">
            <a:spLocks noChangeArrowheads="1"/>
          </p:cNvSpPr>
          <p:nvPr/>
        </p:nvSpPr>
        <p:spPr bwMode="auto">
          <a:xfrm>
            <a:off x="6875463" y="5300663"/>
            <a:ext cx="1584325" cy="1223962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b="1">
                <a:cs typeface="Arial" charset="0"/>
              </a:rPr>
              <a:t>6/9</a:t>
            </a:r>
          </a:p>
        </p:txBody>
      </p:sp>
      <p:sp>
        <p:nvSpPr>
          <p:cNvPr id="4166" name="Text Box 70"/>
          <p:cNvSpPr txBox="1">
            <a:spLocks noChangeArrowheads="1"/>
          </p:cNvSpPr>
          <p:nvPr/>
        </p:nvSpPr>
        <p:spPr bwMode="auto">
          <a:xfrm>
            <a:off x="5291138" y="404813"/>
            <a:ext cx="1584325" cy="1223962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b="1">
                <a:cs typeface="Arial" charset="0"/>
              </a:rPr>
              <a:t>10/20</a:t>
            </a:r>
          </a:p>
        </p:txBody>
      </p:sp>
      <p:sp>
        <p:nvSpPr>
          <p:cNvPr id="4167" name="Text Box 71"/>
          <p:cNvSpPr txBox="1">
            <a:spLocks noChangeArrowheads="1"/>
          </p:cNvSpPr>
          <p:nvPr/>
        </p:nvSpPr>
        <p:spPr bwMode="auto">
          <a:xfrm>
            <a:off x="2122488" y="2852738"/>
            <a:ext cx="1584325" cy="122396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800" b="1">
                <a:cs typeface="Arial" charset="0"/>
              </a:rPr>
              <a:t>20/30</a:t>
            </a:r>
          </a:p>
        </p:txBody>
      </p:sp>
      <p:sp>
        <p:nvSpPr>
          <p:cNvPr id="4168" name="Text Box 72"/>
          <p:cNvSpPr txBox="1">
            <a:spLocks noChangeArrowheads="1"/>
          </p:cNvSpPr>
          <p:nvPr/>
        </p:nvSpPr>
        <p:spPr bwMode="auto">
          <a:xfrm>
            <a:off x="3706813" y="4076700"/>
            <a:ext cx="1584325" cy="1223963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800" b="1">
                <a:cs typeface="Arial" charset="0"/>
              </a:rPr>
              <a:t>9/9</a:t>
            </a:r>
          </a:p>
        </p:txBody>
      </p:sp>
      <p:sp>
        <p:nvSpPr>
          <p:cNvPr id="4169" name="Text Box 73"/>
          <p:cNvSpPr txBox="1">
            <a:spLocks noChangeArrowheads="1"/>
          </p:cNvSpPr>
          <p:nvPr/>
        </p:nvSpPr>
        <p:spPr bwMode="auto">
          <a:xfrm>
            <a:off x="6875463" y="2852738"/>
            <a:ext cx="1584325" cy="1223962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b="1"/>
              <a:t>3/12</a:t>
            </a:r>
          </a:p>
        </p:txBody>
      </p:sp>
      <p:sp>
        <p:nvSpPr>
          <p:cNvPr id="4170" name="Text Box 74"/>
          <p:cNvSpPr txBox="1">
            <a:spLocks noChangeArrowheads="1"/>
          </p:cNvSpPr>
          <p:nvPr/>
        </p:nvSpPr>
        <p:spPr bwMode="auto">
          <a:xfrm>
            <a:off x="5291138" y="2852738"/>
            <a:ext cx="1584325" cy="122396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800" b="1">
                <a:cs typeface="Arial" charset="0"/>
              </a:rPr>
              <a:t>6/12</a:t>
            </a:r>
          </a:p>
        </p:txBody>
      </p:sp>
      <p:sp>
        <p:nvSpPr>
          <p:cNvPr id="4171" name="Text Box 75"/>
          <p:cNvSpPr txBox="1">
            <a:spLocks noChangeArrowheads="1"/>
          </p:cNvSpPr>
          <p:nvPr/>
        </p:nvSpPr>
        <p:spPr bwMode="auto">
          <a:xfrm>
            <a:off x="3706813" y="404813"/>
            <a:ext cx="1584325" cy="1223962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800" b="1">
                <a:cs typeface="Arial" charset="0"/>
              </a:rPr>
              <a:t>3/9</a:t>
            </a:r>
          </a:p>
        </p:txBody>
      </p:sp>
      <p:sp>
        <p:nvSpPr>
          <p:cNvPr id="4172" name="Text Box 76"/>
          <p:cNvSpPr txBox="1">
            <a:spLocks noChangeArrowheads="1"/>
          </p:cNvSpPr>
          <p:nvPr/>
        </p:nvSpPr>
        <p:spPr bwMode="auto">
          <a:xfrm>
            <a:off x="3706813" y="1628775"/>
            <a:ext cx="1584325" cy="1223963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400" b="1">
                <a:cs typeface="Arial" charset="0"/>
              </a:rPr>
              <a:t>2/6</a:t>
            </a:r>
          </a:p>
        </p:txBody>
      </p:sp>
      <p:sp>
        <p:nvSpPr>
          <p:cNvPr id="4173" name="Text Box 77"/>
          <p:cNvSpPr txBox="1">
            <a:spLocks noChangeArrowheads="1"/>
          </p:cNvSpPr>
          <p:nvPr/>
        </p:nvSpPr>
        <p:spPr bwMode="auto">
          <a:xfrm>
            <a:off x="5291138" y="4076700"/>
            <a:ext cx="1584325" cy="1223963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800" b="1">
                <a:cs typeface="Arial" charset="0"/>
              </a:rPr>
              <a:t>10/20</a:t>
            </a:r>
          </a:p>
        </p:txBody>
      </p:sp>
      <p:sp>
        <p:nvSpPr>
          <p:cNvPr id="4174" name="Text Box 78"/>
          <p:cNvSpPr txBox="1">
            <a:spLocks noChangeArrowheads="1"/>
          </p:cNvSpPr>
          <p:nvPr/>
        </p:nvSpPr>
        <p:spPr bwMode="auto">
          <a:xfrm>
            <a:off x="3706813" y="5300663"/>
            <a:ext cx="1584325" cy="122396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400" b="1"/>
              <a:t>6/24</a:t>
            </a:r>
          </a:p>
        </p:txBody>
      </p:sp>
      <p:sp>
        <p:nvSpPr>
          <p:cNvPr id="4175" name="Text Box 79"/>
          <p:cNvSpPr txBox="1">
            <a:spLocks noChangeArrowheads="1"/>
          </p:cNvSpPr>
          <p:nvPr/>
        </p:nvSpPr>
        <p:spPr bwMode="auto">
          <a:xfrm>
            <a:off x="3706813" y="2852738"/>
            <a:ext cx="1584325" cy="1223962"/>
          </a:xfrm>
          <a:prstGeom prst="rect">
            <a:avLst/>
          </a:prstGeom>
          <a:solidFill>
            <a:srgbClr val="FF66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b="1"/>
              <a:t>9/12</a:t>
            </a:r>
          </a:p>
        </p:txBody>
      </p:sp>
      <p:sp>
        <p:nvSpPr>
          <p:cNvPr id="4176" name="Text Box 80"/>
          <p:cNvSpPr txBox="1">
            <a:spLocks noChangeArrowheads="1"/>
          </p:cNvSpPr>
          <p:nvPr/>
        </p:nvSpPr>
        <p:spPr bwMode="auto">
          <a:xfrm>
            <a:off x="5291138" y="5300663"/>
            <a:ext cx="1584325" cy="1223962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400" b="1">
                <a:cs typeface="Arial" charset="0"/>
              </a:rPr>
              <a:t>8/80</a:t>
            </a:r>
          </a:p>
        </p:txBody>
      </p:sp>
      <p:sp>
        <p:nvSpPr>
          <p:cNvPr id="4177" name="Text Box 81"/>
          <p:cNvSpPr txBox="1">
            <a:spLocks noChangeArrowheads="1"/>
          </p:cNvSpPr>
          <p:nvPr/>
        </p:nvSpPr>
        <p:spPr bwMode="auto">
          <a:xfrm>
            <a:off x="6873875" y="404813"/>
            <a:ext cx="1584325" cy="1223962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800" b="1">
                <a:cs typeface="Arial" charset="0"/>
              </a:rPr>
              <a:t>15/20</a:t>
            </a:r>
          </a:p>
        </p:txBody>
      </p:sp>
      <p:sp>
        <p:nvSpPr>
          <p:cNvPr id="4178" name="Text Box 82"/>
          <p:cNvSpPr txBox="1">
            <a:spLocks noChangeArrowheads="1"/>
          </p:cNvSpPr>
          <p:nvPr/>
        </p:nvSpPr>
        <p:spPr bwMode="auto">
          <a:xfrm>
            <a:off x="2122488" y="4076700"/>
            <a:ext cx="1584325" cy="1223963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800" b="1"/>
              <a:t>3/15</a:t>
            </a:r>
          </a:p>
        </p:txBody>
      </p:sp>
      <p:sp>
        <p:nvSpPr>
          <p:cNvPr id="4179" name="Text Box 83"/>
          <p:cNvSpPr txBox="1">
            <a:spLocks noChangeArrowheads="1"/>
          </p:cNvSpPr>
          <p:nvPr/>
        </p:nvSpPr>
        <p:spPr bwMode="auto">
          <a:xfrm>
            <a:off x="538163" y="4076700"/>
            <a:ext cx="1584325" cy="1223963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b="1">
                <a:cs typeface="Arial" charset="0"/>
              </a:rPr>
              <a:t>4/20</a:t>
            </a:r>
          </a:p>
        </p:txBody>
      </p:sp>
      <p:sp>
        <p:nvSpPr>
          <p:cNvPr id="4180" name="Text Box 84"/>
          <p:cNvSpPr txBox="1">
            <a:spLocks noChangeArrowheads="1"/>
          </p:cNvSpPr>
          <p:nvPr/>
        </p:nvSpPr>
        <p:spPr bwMode="auto">
          <a:xfrm>
            <a:off x="539750" y="404813"/>
            <a:ext cx="1584325" cy="1223962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800" b="1">
                <a:cs typeface="Arial" charset="0"/>
              </a:rPr>
              <a:t>2/4</a:t>
            </a:r>
          </a:p>
        </p:txBody>
      </p:sp>
      <p:sp>
        <p:nvSpPr>
          <p:cNvPr id="4181" name="Text Box 85"/>
          <p:cNvSpPr txBox="1">
            <a:spLocks noChangeArrowheads="1"/>
          </p:cNvSpPr>
          <p:nvPr/>
        </p:nvSpPr>
        <p:spPr bwMode="auto">
          <a:xfrm>
            <a:off x="6875463" y="1628775"/>
            <a:ext cx="1584325" cy="122396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400" b="1">
                <a:cs typeface="Arial" charset="0"/>
              </a:rPr>
              <a:t>6/10</a:t>
            </a:r>
          </a:p>
        </p:txBody>
      </p:sp>
      <p:sp>
        <p:nvSpPr>
          <p:cNvPr id="4182" name="Text Box 86"/>
          <p:cNvSpPr txBox="1">
            <a:spLocks noChangeArrowheads="1"/>
          </p:cNvSpPr>
          <p:nvPr/>
        </p:nvSpPr>
        <p:spPr bwMode="auto">
          <a:xfrm>
            <a:off x="6875463" y="4005263"/>
            <a:ext cx="1584325" cy="12954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b="1"/>
              <a:t>8/24</a:t>
            </a:r>
          </a:p>
        </p:txBody>
      </p:sp>
      <p:sp>
        <p:nvSpPr>
          <p:cNvPr id="4183" name="Text Box 87"/>
          <p:cNvSpPr txBox="1">
            <a:spLocks noChangeArrowheads="1"/>
          </p:cNvSpPr>
          <p:nvPr/>
        </p:nvSpPr>
        <p:spPr bwMode="auto">
          <a:xfrm>
            <a:off x="2122488" y="1628775"/>
            <a:ext cx="1584325" cy="122396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400" b="1">
                <a:cs typeface="Arial" charset="0"/>
              </a:rPr>
              <a:t>2/10</a:t>
            </a:r>
          </a:p>
        </p:txBody>
      </p:sp>
      <p:sp>
        <p:nvSpPr>
          <p:cNvPr id="4184" name="Text Box 88"/>
          <p:cNvSpPr txBox="1">
            <a:spLocks noChangeArrowheads="1"/>
          </p:cNvSpPr>
          <p:nvPr/>
        </p:nvSpPr>
        <p:spPr bwMode="auto">
          <a:xfrm>
            <a:off x="538163" y="5300663"/>
            <a:ext cx="1584325" cy="1223962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400" b="1"/>
              <a:t>5/15</a:t>
            </a:r>
          </a:p>
        </p:txBody>
      </p:sp>
      <p:sp>
        <p:nvSpPr>
          <p:cNvPr id="4185" name="Text Box 89"/>
          <p:cNvSpPr txBox="1">
            <a:spLocks noChangeArrowheads="1"/>
          </p:cNvSpPr>
          <p:nvPr/>
        </p:nvSpPr>
        <p:spPr bwMode="auto">
          <a:xfrm>
            <a:off x="2122488" y="5300663"/>
            <a:ext cx="1584325" cy="1223962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b="1"/>
              <a:t>8/20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1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4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1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4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1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4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1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4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4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6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41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4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41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4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41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4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9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4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4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41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4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1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4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4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41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4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3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41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4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4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41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4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5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41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4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6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41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4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7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41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4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8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41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4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9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4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0" dur="500"/>
                                        <p:tgtEl>
                                          <p:spTgt spid="4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80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4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6" dur="500"/>
                                        <p:tgtEl>
                                          <p:spTgt spid="4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81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41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2" dur="500"/>
                                        <p:tgtEl>
                                          <p:spTgt spid="4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82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41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8" dur="500"/>
                                        <p:tgtEl>
                                          <p:spTgt spid="4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83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41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4" dur="500"/>
                                        <p:tgtEl>
                                          <p:spTgt spid="4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84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41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0" dur="500"/>
                                        <p:tgtEl>
                                          <p:spTgt spid="4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85"/>
                  </p:tgtEl>
                </p:cond>
              </p:nextCondLst>
            </p:seq>
          </p:childTnLst>
        </p:cTn>
      </p:par>
    </p:tnLst>
    <p:bldLst>
      <p:bldP spid="4161" grpId="0" animBg="1"/>
      <p:bldP spid="4162" grpId="0" animBg="1"/>
      <p:bldP spid="4163" grpId="0" animBg="1"/>
      <p:bldP spid="4164" grpId="0" animBg="1"/>
      <p:bldP spid="4165" grpId="0" animBg="1"/>
      <p:bldP spid="4166" grpId="0" animBg="1"/>
      <p:bldP spid="4167" grpId="0" animBg="1"/>
      <p:bldP spid="4168" grpId="0" animBg="1"/>
      <p:bldP spid="4169" grpId="0" animBg="1"/>
      <p:bldP spid="4170" grpId="0" animBg="1"/>
      <p:bldP spid="4171" grpId="0" animBg="1"/>
      <p:bldP spid="4172" grpId="0" animBg="1"/>
      <p:bldP spid="4173" grpId="0" animBg="1"/>
      <p:bldP spid="4174" grpId="0" animBg="1"/>
      <p:bldP spid="4175" grpId="0" animBg="1"/>
      <p:bldP spid="4176" grpId="0" animBg="1"/>
      <p:bldP spid="4177" grpId="0" animBg="1"/>
      <p:bldP spid="4178" grpId="0" animBg="1"/>
      <p:bldP spid="4179" grpId="0" animBg="1"/>
      <p:bldP spid="4180" grpId="0" animBg="1"/>
      <p:bldP spid="4181" grpId="0" animBg="1"/>
      <p:bldP spid="4182" grpId="0" animBg="1"/>
      <p:bldP spid="4183" grpId="0" animBg="1"/>
      <p:bldP spid="4184" grpId="0" animBg="1"/>
      <p:bldP spid="4185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609</TotalTime>
  <Words>25</Words>
  <Application>Microsoft Office PowerPoint</Application>
  <PresentationFormat>On-screen Show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Default Design</vt:lpstr>
      <vt:lpstr>Slide 1</vt:lpstr>
    </vt:vector>
  </TitlesOfParts>
  <Company>Bridgnorth Endowed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BES</dc:creator>
  <cp:lastModifiedBy>Laura Rees-Hughes</cp:lastModifiedBy>
  <cp:revision>24</cp:revision>
  <dcterms:created xsi:type="dcterms:W3CDTF">2008-03-06T10:12:50Z</dcterms:created>
  <dcterms:modified xsi:type="dcterms:W3CDTF">2011-10-24T18:58:56Z</dcterms:modified>
</cp:coreProperties>
</file>