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E3D28-89D3-4B2F-A63E-3EA18F822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7FE74-2089-4BE0-9287-30D92D014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99CBE-FE06-4027-A0F8-6046E496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C3811-390C-4C31-8F77-BB3A6276F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EC06-3728-4A96-A96D-90072263F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2B6E0-BB39-4BD2-A60C-F608B6729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53692-5E19-4BEF-BDCD-5A316CCEE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C3C3F-512F-4752-B77E-06A167EDB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A94B5-6A91-43C9-8DC5-320FC30D7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ED0D1-1A1C-4CF0-B577-6576AF235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73E9F-73C3-496B-9BB0-4352C88A8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781259A-D82F-43DC-8ECF-C8542072B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4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33375"/>
            <a:ext cx="7991475" cy="614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538163" y="1557338"/>
            <a:ext cx="1584325" cy="12239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>
                <a:cs typeface="Arial" charset="0"/>
              </a:rPr>
              <a:t>1/3 x 2/3</a:t>
            </a: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538163" y="2781300"/>
            <a:ext cx="1584325" cy="122396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/>
              <a:t>1/9 x 2/3</a:t>
            </a:r>
            <a:endParaRPr lang="en-GB" sz="2400" b="1">
              <a:cs typeface="Arial" charset="0"/>
            </a:endParaRPr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2122488" y="333375"/>
            <a:ext cx="1584325" cy="1223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1/5 x 2/7</a:t>
            </a: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5291138" y="1557338"/>
            <a:ext cx="1584325" cy="12239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/>
              <a:t>3/10 x 3/8</a:t>
            </a:r>
            <a:endParaRPr lang="en-GB" sz="2000" b="1">
              <a:cs typeface="Arial" charset="0"/>
            </a:endParaRP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6875463" y="5229225"/>
            <a:ext cx="1584325" cy="122396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2/5 x 3/7</a:t>
            </a: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5291138" y="333375"/>
            <a:ext cx="1584325" cy="122396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1/4 x 2/7</a:t>
            </a: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2122488" y="2781300"/>
            <a:ext cx="1584325" cy="122396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>
                <a:cs typeface="Arial" charset="0"/>
              </a:rPr>
              <a:t>2/3 x 1/3</a:t>
            </a: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3706813" y="4005263"/>
            <a:ext cx="1584325" cy="12239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>
                <a:cs typeface="Arial" charset="0"/>
              </a:rPr>
              <a:t>4/7 x 1/5</a:t>
            </a:r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6875463" y="2781300"/>
            <a:ext cx="1584325" cy="122396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6/11 x 2/6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5291138" y="2781300"/>
            <a:ext cx="1584325" cy="1223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>
                <a:cs typeface="Arial" charset="0"/>
              </a:rPr>
              <a:t>2/3 x 2/7</a:t>
            </a:r>
          </a:p>
        </p:txBody>
      </p:sp>
      <p:sp>
        <p:nvSpPr>
          <p:cNvPr id="4171" name="Text Box 75"/>
          <p:cNvSpPr txBox="1">
            <a:spLocks noChangeArrowheads="1"/>
          </p:cNvSpPr>
          <p:nvPr/>
        </p:nvSpPr>
        <p:spPr bwMode="auto">
          <a:xfrm>
            <a:off x="3706813" y="333375"/>
            <a:ext cx="1584325" cy="122396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>
                <a:cs typeface="Arial" charset="0"/>
              </a:rPr>
              <a:t>2/5 x 1/7</a:t>
            </a:r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3706813" y="1557338"/>
            <a:ext cx="1584325" cy="1223962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>
                <a:cs typeface="Arial" charset="0"/>
              </a:rPr>
              <a:t>3/4 x 1/5 </a:t>
            </a: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5291138" y="4005263"/>
            <a:ext cx="1584325" cy="12239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5/10 x 11/10</a:t>
            </a:r>
          </a:p>
        </p:txBody>
      </p:sp>
      <p:sp>
        <p:nvSpPr>
          <p:cNvPr id="4174" name="Text Box 78"/>
          <p:cNvSpPr txBox="1">
            <a:spLocks noChangeArrowheads="1"/>
          </p:cNvSpPr>
          <p:nvPr/>
        </p:nvSpPr>
        <p:spPr bwMode="auto">
          <a:xfrm>
            <a:off x="3706813" y="5229225"/>
            <a:ext cx="1584325" cy="1223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/>
              <a:t>3/8 x 1/9</a:t>
            </a:r>
            <a:endParaRPr lang="en-GB" sz="2400" b="1">
              <a:cs typeface="Arial" charset="0"/>
            </a:endParaRPr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3706813" y="2781300"/>
            <a:ext cx="1584325" cy="1223963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/>
              <a:t>2/4 x 1/3</a:t>
            </a:r>
            <a:endParaRPr lang="en-GB" sz="2000" b="1">
              <a:cs typeface="Arial" charset="0"/>
            </a:endParaRPr>
          </a:p>
        </p:txBody>
      </p:sp>
      <p:sp>
        <p:nvSpPr>
          <p:cNvPr id="4176" name="Text Box 80"/>
          <p:cNvSpPr txBox="1">
            <a:spLocks noChangeArrowheads="1"/>
          </p:cNvSpPr>
          <p:nvPr/>
        </p:nvSpPr>
        <p:spPr bwMode="auto">
          <a:xfrm>
            <a:off x="5291138" y="5229225"/>
            <a:ext cx="1584325" cy="12239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>
                <a:cs typeface="Arial" charset="0"/>
              </a:rPr>
              <a:t>4/5 x 2/7</a:t>
            </a:r>
          </a:p>
        </p:txBody>
      </p:sp>
      <p:sp>
        <p:nvSpPr>
          <p:cNvPr id="4177" name="Text Box 81"/>
          <p:cNvSpPr txBox="1">
            <a:spLocks noChangeArrowheads="1"/>
          </p:cNvSpPr>
          <p:nvPr/>
        </p:nvSpPr>
        <p:spPr bwMode="auto">
          <a:xfrm>
            <a:off x="6875463" y="333375"/>
            <a:ext cx="1584325" cy="12239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>
                <a:cs typeface="Arial" charset="0"/>
              </a:rPr>
              <a:t>5/7 x 1/3</a:t>
            </a:r>
          </a:p>
        </p:txBody>
      </p:sp>
      <p:sp>
        <p:nvSpPr>
          <p:cNvPr id="4178" name="Text Box 82"/>
          <p:cNvSpPr txBox="1">
            <a:spLocks noChangeArrowheads="1"/>
          </p:cNvSpPr>
          <p:nvPr/>
        </p:nvSpPr>
        <p:spPr bwMode="auto">
          <a:xfrm>
            <a:off x="2122488" y="4005263"/>
            <a:ext cx="1584325" cy="1223962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/>
              <a:t>3/5 x 1/7</a:t>
            </a:r>
            <a:endParaRPr lang="en-GB" sz="2800" b="1">
              <a:cs typeface="Arial" charset="0"/>
            </a:endParaRPr>
          </a:p>
        </p:txBody>
      </p:sp>
      <p:sp>
        <p:nvSpPr>
          <p:cNvPr id="4179" name="Text Box 83"/>
          <p:cNvSpPr txBox="1">
            <a:spLocks noChangeArrowheads="1"/>
          </p:cNvSpPr>
          <p:nvPr/>
        </p:nvSpPr>
        <p:spPr bwMode="auto">
          <a:xfrm>
            <a:off x="538163" y="4005263"/>
            <a:ext cx="1584325" cy="1223962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2/5 x 3/8</a:t>
            </a:r>
          </a:p>
        </p:txBody>
      </p:sp>
      <p:sp>
        <p:nvSpPr>
          <p:cNvPr id="4180" name="Text Box 84"/>
          <p:cNvSpPr txBox="1">
            <a:spLocks noChangeArrowheads="1"/>
          </p:cNvSpPr>
          <p:nvPr/>
        </p:nvSpPr>
        <p:spPr bwMode="auto">
          <a:xfrm>
            <a:off x="539750" y="333375"/>
            <a:ext cx="1584325" cy="12239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>
                <a:cs typeface="Arial" charset="0"/>
              </a:rPr>
              <a:t>1/2</a:t>
            </a:r>
            <a:r>
              <a:rPr lang="en-GB" sz="2000" b="1">
                <a:cs typeface="Arial" charset="0"/>
              </a:rPr>
              <a:t> x 1/2 </a:t>
            </a:r>
          </a:p>
        </p:txBody>
      </p:sp>
      <p:sp>
        <p:nvSpPr>
          <p:cNvPr id="4181" name="Text Box 85"/>
          <p:cNvSpPr txBox="1">
            <a:spLocks noChangeArrowheads="1"/>
          </p:cNvSpPr>
          <p:nvPr/>
        </p:nvSpPr>
        <p:spPr bwMode="auto">
          <a:xfrm>
            <a:off x="6875463" y="1557338"/>
            <a:ext cx="1584325" cy="122396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1/12 x 2/12</a:t>
            </a:r>
          </a:p>
        </p:txBody>
      </p:sp>
      <p:sp>
        <p:nvSpPr>
          <p:cNvPr id="4182" name="Text Box 86"/>
          <p:cNvSpPr txBox="1">
            <a:spLocks noChangeArrowheads="1"/>
          </p:cNvSpPr>
          <p:nvPr/>
        </p:nvSpPr>
        <p:spPr bwMode="auto">
          <a:xfrm>
            <a:off x="6875463" y="3933825"/>
            <a:ext cx="1584325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/>
              <a:t>9/11 x 1/4</a:t>
            </a:r>
          </a:p>
        </p:txBody>
      </p:sp>
      <p:sp>
        <p:nvSpPr>
          <p:cNvPr id="4183" name="Text Box 87"/>
          <p:cNvSpPr txBox="1">
            <a:spLocks noChangeArrowheads="1"/>
          </p:cNvSpPr>
          <p:nvPr/>
        </p:nvSpPr>
        <p:spPr bwMode="auto">
          <a:xfrm>
            <a:off x="2122488" y="1557338"/>
            <a:ext cx="1584325" cy="122396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>
                <a:cs typeface="Arial" charset="0"/>
              </a:rPr>
              <a:t>1/6 x 2/3</a:t>
            </a:r>
          </a:p>
        </p:txBody>
      </p:sp>
      <p:sp>
        <p:nvSpPr>
          <p:cNvPr id="4184" name="Text Box 88"/>
          <p:cNvSpPr txBox="1">
            <a:spLocks noChangeArrowheads="1"/>
          </p:cNvSpPr>
          <p:nvPr/>
        </p:nvSpPr>
        <p:spPr bwMode="auto">
          <a:xfrm>
            <a:off x="538163" y="5229225"/>
            <a:ext cx="1584325" cy="122396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/>
              <a:t>5/11 x 2/3</a:t>
            </a:r>
          </a:p>
        </p:txBody>
      </p:sp>
      <p:sp>
        <p:nvSpPr>
          <p:cNvPr id="4185" name="Text Box 89"/>
          <p:cNvSpPr txBox="1">
            <a:spLocks noChangeArrowheads="1"/>
          </p:cNvSpPr>
          <p:nvPr/>
        </p:nvSpPr>
        <p:spPr bwMode="auto">
          <a:xfrm>
            <a:off x="2122488" y="5229225"/>
            <a:ext cx="1584325" cy="12239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2/5 x 2/7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4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4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4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5"/>
                  </p:tgtEl>
                </p:cond>
              </p:nextCondLst>
            </p:seq>
          </p:childTnLst>
        </p:cTn>
      </p:par>
    </p:tnLst>
    <p:bldLst>
      <p:bldP spid="4161" grpId="0" animBg="1"/>
      <p:bldP spid="4162" grpId="0" animBg="1"/>
      <p:bldP spid="4163" grpId="0" animBg="1"/>
      <p:bldP spid="4164" grpId="0" animBg="1"/>
      <p:bldP spid="4165" grpId="0" animBg="1"/>
      <p:bldP spid="4166" grpId="0" animBg="1"/>
      <p:bldP spid="4167" grpId="0" animBg="1"/>
      <p:bldP spid="4168" grpId="0" animBg="1"/>
      <p:bldP spid="4169" grpId="0" animBg="1"/>
      <p:bldP spid="4170" grpId="0" animBg="1"/>
      <p:bldP spid="4171" grpId="0" animBg="1"/>
      <p:bldP spid="4172" grpId="0" animBg="1"/>
      <p:bldP spid="4173" grpId="0" animBg="1"/>
      <p:bldP spid="4174" grpId="0" animBg="1"/>
      <p:bldP spid="4175" grpId="0" animBg="1"/>
      <p:bldP spid="4176" grpId="0" animBg="1"/>
      <p:bldP spid="4177" grpId="0" animBg="1"/>
      <p:bldP spid="4178" grpId="0" animBg="1"/>
      <p:bldP spid="4179" grpId="0" animBg="1"/>
      <p:bldP spid="4180" grpId="0" animBg="1"/>
      <p:bldP spid="4181" grpId="0" animBg="1"/>
      <p:bldP spid="4182" grpId="0" animBg="1"/>
      <p:bldP spid="4183" grpId="0" animBg="1"/>
      <p:bldP spid="4184" grpId="0" animBg="1"/>
      <p:bldP spid="418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75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Slide 1</vt:lpstr>
    </vt:vector>
  </TitlesOfParts>
  <Company>Bridgnorth Endowed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BES</dc:creator>
  <cp:lastModifiedBy>Laura Rees-Hughes</cp:lastModifiedBy>
  <cp:revision>29</cp:revision>
  <dcterms:created xsi:type="dcterms:W3CDTF">2008-03-06T10:12:50Z</dcterms:created>
  <dcterms:modified xsi:type="dcterms:W3CDTF">2011-10-24T18:57:49Z</dcterms:modified>
</cp:coreProperties>
</file>