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1F260-4323-4F2C-A57A-AC0F79CBE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8269E-C1E3-4EDD-AD25-5E3908953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173AF-A201-4F4D-8C1B-DBD5B5F41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0003-5280-46AA-840A-A92CB6B49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42CB3-6082-4731-8F85-D43FA7C71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9E61A-59F1-48DE-9F43-834D65AB7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FB845-0F2E-49CF-9430-0BAD09E7E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07E4-EC4C-4E48-952E-28CF9D330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FD23D-300A-48EF-9076-597895846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8A8D1-44A0-450A-8724-6F1E1FCD6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0D8B0-1D3D-4E23-82ED-BB84FEEAB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B12EE46-4E4E-4940-A2DD-E4E9945AE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atchphrase g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04813"/>
            <a:ext cx="799465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663575" y="1543050"/>
            <a:ext cx="1584325" cy="12239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1/3 of 60</a:t>
            </a: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663575" y="2767013"/>
            <a:ext cx="1584325" cy="12239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/>
              <a:t>2/9 of 27</a:t>
            </a:r>
            <a:endParaRPr lang="en-GB" sz="2400" b="1">
              <a:cs typeface="Arial" charset="0"/>
            </a:endParaRP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247900" y="319088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2/5 of 25</a:t>
            </a: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5416550" y="1543050"/>
            <a:ext cx="1584325" cy="1223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3/10 of 150</a:t>
            </a:r>
            <a:endParaRPr lang="en-GB" sz="2000" b="1">
              <a:cs typeface="Arial" charset="0"/>
            </a:endParaRP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7000875" y="5214938"/>
            <a:ext cx="1584325" cy="12239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1/7 of 70</a:t>
            </a: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5416550" y="319088"/>
            <a:ext cx="1584325" cy="12239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¼ of 48</a:t>
            </a: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2247900" y="2767013"/>
            <a:ext cx="1584325" cy="12239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1/3 of 120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832225" y="3990975"/>
            <a:ext cx="1584325" cy="12239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1/7 of 84</a:t>
            </a: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7000875" y="2767013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5/6 of 12</a:t>
            </a: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5416550" y="2767013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3/7 of 56</a:t>
            </a: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3832225" y="319088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2/5 of 40</a:t>
            </a: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3832225" y="1543050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¼ of 32 </a:t>
            </a: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5416550" y="3990975"/>
            <a:ext cx="1584325" cy="122396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1/10 of 35</a:t>
            </a: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3832225" y="5214938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/>
              <a:t>1/8 of 16</a:t>
            </a:r>
            <a:endParaRPr lang="en-GB" sz="2400" b="1">
              <a:cs typeface="Arial" charset="0"/>
            </a:endParaRP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3832225" y="2767013"/>
            <a:ext cx="1584325" cy="122396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¼ of 80</a:t>
            </a:r>
            <a:endParaRPr lang="en-GB" sz="2000" b="1">
              <a:cs typeface="Arial" charset="0"/>
            </a:endParaRPr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5416550" y="5214938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1/5 of 55</a:t>
            </a: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7000875" y="319088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>
                <a:cs typeface="Arial" charset="0"/>
              </a:rPr>
              <a:t>1/7 of 28</a:t>
            </a: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2247900" y="3990975"/>
            <a:ext cx="1584325" cy="122396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/>
              <a:t>3/5 of 15</a:t>
            </a:r>
            <a:endParaRPr lang="en-GB" sz="2800" b="1">
              <a:cs typeface="Arial" charset="0"/>
            </a:endParaRPr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663575" y="3990975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3/10 of 100</a:t>
            </a: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684213" y="333375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>
                <a:cs typeface="Arial" charset="0"/>
              </a:rPr>
              <a:t>1/2</a:t>
            </a:r>
            <a:r>
              <a:rPr lang="en-GB" sz="2000" b="1">
                <a:cs typeface="Arial" charset="0"/>
              </a:rPr>
              <a:t> of 10 </a:t>
            </a: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7000875" y="1543050"/>
            <a:ext cx="1584325" cy="1223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1/12 of 144</a:t>
            </a: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7000875" y="3919538"/>
            <a:ext cx="1584325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1/11 of 88</a:t>
            </a:r>
          </a:p>
        </p:txBody>
      </p:sp>
      <p:sp>
        <p:nvSpPr>
          <p:cNvPr id="4183" name="Text Box 87"/>
          <p:cNvSpPr txBox="1">
            <a:spLocks noChangeArrowheads="1"/>
          </p:cNvSpPr>
          <p:nvPr/>
        </p:nvSpPr>
        <p:spPr bwMode="auto">
          <a:xfrm>
            <a:off x="2247900" y="1543050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>
                <a:cs typeface="Arial" charset="0"/>
              </a:rPr>
              <a:t>4/6 of 36</a:t>
            </a:r>
          </a:p>
        </p:txBody>
      </p:sp>
      <p:sp>
        <p:nvSpPr>
          <p:cNvPr id="4184" name="Text Box 88"/>
          <p:cNvSpPr txBox="1">
            <a:spLocks noChangeArrowheads="1"/>
          </p:cNvSpPr>
          <p:nvPr/>
        </p:nvSpPr>
        <p:spPr bwMode="auto">
          <a:xfrm>
            <a:off x="663575" y="5214938"/>
            <a:ext cx="1584325" cy="122396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/>
              <a:t>5/11 of 110</a:t>
            </a:r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2247900" y="5214938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>
                <a:cs typeface="Arial" charset="0"/>
              </a:rPr>
              <a:t>2/10 of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5"/>
                  </p:tgtEl>
                </p:cond>
              </p:nextCondLst>
            </p:seq>
          </p:childTnLst>
        </p:cTn>
      </p:par>
    </p:tnLst>
    <p:bldLst>
      <p:bldP spid="4161" grpId="0" animBg="1"/>
      <p:bldP spid="4162" grpId="0" animBg="1"/>
      <p:bldP spid="4163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69" grpId="0" animBg="1"/>
      <p:bldP spid="4170" grpId="0" animBg="1"/>
      <p:bldP spid="4171" grpId="0" animBg="1"/>
      <p:bldP spid="4172" grpId="0" animBg="1"/>
      <p:bldP spid="4173" grpId="0" animBg="1"/>
      <p:bldP spid="4174" grpId="0" animBg="1"/>
      <p:bldP spid="4175" grpId="0" animBg="1"/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  <p:bldP spid="4183" grpId="0" animBg="1"/>
      <p:bldP spid="4184" grpId="0" animBg="1"/>
      <p:bldP spid="418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72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Slide 1</vt:lpstr>
    </vt:vector>
  </TitlesOfParts>
  <Company>Bridgnorth Endowed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BES</dc:creator>
  <cp:lastModifiedBy>Laura Rees-Hughes</cp:lastModifiedBy>
  <cp:revision>30</cp:revision>
  <dcterms:created xsi:type="dcterms:W3CDTF">2008-03-06T10:12:50Z</dcterms:created>
  <dcterms:modified xsi:type="dcterms:W3CDTF">2011-10-24T19:01:31Z</dcterms:modified>
</cp:coreProperties>
</file>