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DEA7D-DACB-4BD8-9655-F472924C6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B86A7-46D1-4782-9AEC-BE892D5B1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A4627-176A-4CCC-BAB3-CEAC3E9C9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75F30-2B5A-43C0-BC4D-8B37275F7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387E0-299D-43E8-A018-9BBD69D83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8ADD-ED68-466C-91A1-4DD79C9AA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21A61-00A4-4A50-AAE3-2D7E7D81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7D0BA-AAD5-47A5-91FB-58388930E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ABD70-4B6C-4A4E-97CA-AF7DC5B48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09022-F088-4DE0-9ED4-667B311FF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D1922-9DFE-4081-AD71-1ADA6A5C1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DCAA2C2-897A-4EFB-845F-BC7434DB8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11" y="353117"/>
            <a:ext cx="7740321" cy="612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663592" y="1543062"/>
            <a:ext cx="1584325" cy="12239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1/3 of 60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663592" y="2767025"/>
            <a:ext cx="1584325" cy="12239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/>
              <a:t>22% </a:t>
            </a:r>
            <a:r>
              <a:rPr lang="en-GB" sz="2400" b="1" dirty="0" smtClean="0"/>
              <a:t>of 27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2247917" y="319100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2/5 of 25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5416567" y="1543062"/>
            <a:ext cx="1584325" cy="122396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0.3 </a:t>
            </a:r>
            <a:r>
              <a:rPr lang="en-GB" sz="2000" b="1" dirty="0" smtClean="0"/>
              <a:t>of 150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7000892" y="5214950"/>
            <a:ext cx="1584325" cy="1223962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1/7 of 70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5416567" y="319100"/>
            <a:ext cx="1584325" cy="12239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¼ of 48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2247917" y="2767025"/>
            <a:ext cx="1584325" cy="12239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1/3 of 120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3832242" y="3990987"/>
            <a:ext cx="1584325" cy="122396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13% </a:t>
            </a:r>
            <a:r>
              <a:rPr lang="en-GB" sz="2400" b="1" dirty="0" smtClean="0">
                <a:cs typeface="Arial" charset="0"/>
              </a:rPr>
              <a:t>of 84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7000892" y="2767025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5/6 of 12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5416567" y="2767025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cs typeface="Arial" charset="0"/>
              </a:rPr>
              <a:t>3/7 of 56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3832242" y="319100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cs typeface="Arial" charset="0"/>
              </a:rPr>
              <a:t>25% </a:t>
            </a:r>
            <a:r>
              <a:rPr lang="en-GB" sz="2800" b="1" dirty="0" smtClean="0">
                <a:cs typeface="Arial" charset="0"/>
              </a:rPr>
              <a:t>of 40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3832242" y="1543062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¼ of 32 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5416567" y="3990987"/>
            <a:ext cx="1584325" cy="122396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1/10 of 35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3832242" y="5214950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/>
              <a:t>4% </a:t>
            </a:r>
            <a:r>
              <a:rPr lang="en-GB" sz="2400" b="1" dirty="0" smtClean="0"/>
              <a:t>of 16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3832242" y="2767025"/>
            <a:ext cx="1584325" cy="1223962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¼ of 80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5416567" y="5214950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1/5 of 55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7" name="Text Box 81"/>
          <p:cNvSpPr txBox="1">
            <a:spLocks noChangeArrowheads="1"/>
          </p:cNvSpPr>
          <p:nvPr/>
        </p:nvSpPr>
        <p:spPr bwMode="auto">
          <a:xfrm>
            <a:off x="7000892" y="319100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cs typeface="Arial" charset="0"/>
              </a:rPr>
              <a:t>0.4 </a:t>
            </a:r>
            <a:r>
              <a:rPr lang="en-GB" sz="2800" b="1" dirty="0" smtClean="0">
                <a:cs typeface="Arial" charset="0"/>
              </a:rPr>
              <a:t>of 28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2247917" y="3990987"/>
            <a:ext cx="1584325" cy="122396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32% </a:t>
            </a:r>
            <a:r>
              <a:rPr lang="en-GB" sz="2000" b="1" dirty="0" smtClean="0"/>
              <a:t>of 15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9" name="Text Box 83"/>
          <p:cNvSpPr txBox="1">
            <a:spLocks noChangeArrowheads="1"/>
          </p:cNvSpPr>
          <p:nvPr/>
        </p:nvSpPr>
        <p:spPr bwMode="auto">
          <a:xfrm>
            <a:off x="663592" y="3990987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3/10 of 100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663591" y="319100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1/2</a:t>
            </a:r>
            <a:r>
              <a:rPr lang="en-GB" sz="2000" b="1" dirty="0" smtClean="0">
                <a:cs typeface="Arial" charset="0"/>
              </a:rPr>
              <a:t> of 10 </a:t>
            </a:r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7000892" y="1543062"/>
            <a:ext cx="1584325" cy="1223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5/12 </a:t>
            </a:r>
            <a:r>
              <a:rPr lang="en-GB" sz="2000" b="1" dirty="0" smtClean="0">
                <a:cs typeface="Arial" charset="0"/>
              </a:rPr>
              <a:t>of 144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2" name="Text Box 86"/>
          <p:cNvSpPr txBox="1">
            <a:spLocks noChangeArrowheads="1"/>
          </p:cNvSpPr>
          <p:nvPr/>
        </p:nvSpPr>
        <p:spPr bwMode="auto">
          <a:xfrm>
            <a:off x="7000892" y="3919550"/>
            <a:ext cx="1584325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0.1 </a:t>
            </a:r>
            <a:r>
              <a:rPr lang="en-GB" sz="2000" b="1" dirty="0" smtClean="0"/>
              <a:t>of 88</a:t>
            </a:r>
            <a:endParaRPr lang="en-GB" sz="2000" b="1" dirty="0"/>
          </a:p>
        </p:txBody>
      </p:sp>
      <p:sp>
        <p:nvSpPr>
          <p:cNvPr id="4183" name="Text Box 87"/>
          <p:cNvSpPr txBox="1">
            <a:spLocks noChangeArrowheads="1"/>
          </p:cNvSpPr>
          <p:nvPr/>
        </p:nvSpPr>
        <p:spPr bwMode="auto">
          <a:xfrm>
            <a:off x="2247917" y="1543062"/>
            <a:ext cx="1584325" cy="1223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4/6 of 36</a:t>
            </a:r>
            <a:endParaRPr lang="en-GB" sz="2400" b="1" dirty="0">
              <a:cs typeface="Arial" charset="0"/>
            </a:endParaRPr>
          </a:p>
        </p:txBody>
      </p:sp>
      <p:sp>
        <p:nvSpPr>
          <p:cNvPr id="4184" name="Text Box 88"/>
          <p:cNvSpPr txBox="1">
            <a:spLocks noChangeArrowheads="1"/>
          </p:cNvSpPr>
          <p:nvPr/>
        </p:nvSpPr>
        <p:spPr bwMode="auto">
          <a:xfrm>
            <a:off x="663592" y="5214950"/>
            <a:ext cx="1584325" cy="122396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5/11 of 110</a:t>
            </a:r>
            <a:endParaRPr lang="en-GB" sz="2000" b="1" dirty="0"/>
          </a:p>
        </p:txBody>
      </p: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2247917" y="5214950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smtClean="0">
                <a:cs typeface="Arial" charset="0"/>
              </a:rPr>
              <a:t>12% </a:t>
            </a:r>
            <a:r>
              <a:rPr lang="en-GB" sz="2000" b="1" dirty="0" smtClean="0">
                <a:cs typeface="Arial" charset="0"/>
              </a:rPr>
              <a:t>of 20</a:t>
            </a:r>
            <a:endParaRPr lang="en-GB" sz="2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4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5"/>
                  </p:tgtEl>
                </p:cond>
              </p:nextCondLst>
            </p:seq>
          </p:childTnLst>
        </p:cTn>
      </p:par>
    </p:tnLst>
    <p:bldLst>
      <p:bldP spid="4161" grpId="0" animBg="1"/>
      <p:bldP spid="4162" grpId="0" animBg="1"/>
      <p:bldP spid="4163" grpId="0" animBg="1"/>
      <p:bldP spid="4164" grpId="0" animBg="1"/>
      <p:bldP spid="4165" grpId="0" animBg="1"/>
      <p:bldP spid="4166" grpId="0" animBg="1"/>
      <p:bldP spid="4167" grpId="0" animBg="1"/>
      <p:bldP spid="4168" grpId="0" animBg="1"/>
      <p:bldP spid="4169" grpId="0" animBg="1"/>
      <p:bldP spid="4170" grpId="0" animBg="1"/>
      <p:bldP spid="4171" grpId="0" animBg="1"/>
      <p:bldP spid="4172" grpId="0" animBg="1"/>
      <p:bldP spid="4173" grpId="0" animBg="1"/>
      <p:bldP spid="4174" grpId="0" animBg="1"/>
      <p:bldP spid="4175" grpId="0" animBg="1"/>
      <p:bldP spid="4176" grpId="0" animBg="1"/>
      <p:bldP spid="4177" grpId="0" animBg="1"/>
      <p:bldP spid="4178" grpId="0" animBg="1"/>
      <p:bldP spid="4179" grpId="0" animBg="1"/>
      <p:bldP spid="4180" grpId="0" animBg="1"/>
      <p:bldP spid="4181" grpId="0" animBg="1"/>
      <p:bldP spid="4182" grpId="0" animBg="1"/>
      <p:bldP spid="4183" grpId="0" animBg="1"/>
      <p:bldP spid="4184" grpId="0" animBg="1"/>
      <p:bldP spid="418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81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Bridgnorth Endowed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BES</dc:creator>
  <cp:lastModifiedBy> </cp:lastModifiedBy>
  <cp:revision>29</cp:revision>
  <dcterms:created xsi:type="dcterms:W3CDTF">2008-03-06T10:12:50Z</dcterms:created>
  <dcterms:modified xsi:type="dcterms:W3CDTF">2011-09-20T10:01:14Z</dcterms:modified>
</cp:coreProperties>
</file>