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96704-BF44-49E8-940E-A250C0F27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ABA44-A83B-4F62-81E5-E54380429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D4C6-8EA9-4E20-80A1-C3D1126F6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5F68A-1C6C-438F-8914-F6C6B4282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0A270-139E-4F0A-8492-C4ECC7E76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22BFD-04C8-4EC7-8E72-31F716022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5483C-4342-4ED9-8AB7-6DCAC5CF0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56CB7-2558-4BEF-80AC-63C33A30E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89B51-786D-4552-BCF7-AB250723E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1C871-C72E-4DDA-A502-7A24270B0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0FA6E-5F26-4F02-A849-24794F985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29BE04E1-105C-42BA-A585-D368A4486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tchphrase ga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995184" cy="6143668"/>
          </a:xfrm>
          <a:prstGeom prst="rect">
            <a:avLst/>
          </a:prstGeom>
          <a:noFill/>
        </p:spPr>
      </p:pic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754063" y="1557338"/>
            <a:ext cx="1584325" cy="12239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Median of </a:t>
            </a:r>
            <a:r>
              <a:rPr lang="en-GB" sz="2400" b="1" dirty="0" smtClean="0">
                <a:cs typeface="Arial" charset="0"/>
              </a:rPr>
              <a:t>2</a:t>
            </a:r>
            <a:endParaRPr lang="en-GB" sz="2400" b="1" dirty="0">
              <a:cs typeface="Arial" charset="0"/>
            </a:endParaRP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754063" y="2781300"/>
            <a:ext cx="1584325" cy="12239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Mean of 12</a:t>
            </a:r>
            <a:endParaRPr lang="en-GB" sz="2000" b="1" dirty="0"/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2338388" y="33337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Mode of 5</a:t>
            </a:r>
            <a:endParaRPr lang="en-GB" sz="2000" b="1" dirty="0">
              <a:cs typeface="Arial" charset="0"/>
            </a:endParaRPr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5507038" y="1557338"/>
            <a:ext cx="1584325" cy="122396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Mean of ½ </a:t>
            </a:r>
            <a:endParaRPr lang="en-GB" sz="2000" b="1" dirty="0"/>
          </a:p>
        </p:txBody>
      </p:sp>
      <p:sp>
        <p:nvSpPr>
          <p:cNvPr id="4165" name="Text Box 69"/>
          <p:cNvSpPr txBox="1">
            <a:spLocks noChangeArrowheads="1"/>
          </p:cNvSpPr>
          <p:nvPr/>
        </p:nvSpPr>
        <p:spPr bwMode="auto">
          <a:xfrm>
            <a:off x="7091363" y="5229225"/>
            <a:ext cx="1584325" cy="1223963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Range of -10</a:t>
            </a:r>
            <a:endParaRPr lang="en-GB" sz="2000" b="1" dirty="0">
              <a:cs typeface="Arial" charset="0"/>
            </a:endParaRPr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5507038" y="333375"/>
            <a:ext cx="1584325" cy="122396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cs typeface="Arial" charset="0"/>
              </a:rPr>
              <a:t>Range of 30</a:t>
            </a:r>
            <a:endParaRPr lang="en-GB" b="1" dirty="0">
              <a:cs typeface="Arial" charset="0"/>
            </a:endParaRPr>
          </a:p>
        </p:txBody>
      </p:sp>
      <p:sp>
        <p:nvSpPr>
          <p:cNvPr id="4167" name="Text Box 71"/>
          <p:cNvSpPr txBox="1">
            <a:spLocks noChangeArrowheads="1"/>
          </p:cNvSpPr>
          <p:nvPr/>
        </p:nvSpPr>
        <p:spPr bwMode="auto">
          <a:xfrm>
            <a:off x="2338388" y="2781300"/>
            <a:ext cx="1584325" cy="12239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Range of 1</a:t>
            </a:r>
            <a:endParaRPr lang="en-GB" sz="2000" b="1" dirty="0">
              <a:cs typeface="Arial" charset="0"/>
            </a:endParaRP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3922713" y="4005263"/>
            <a:ext cx="1584325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Mode of 4</a:t>
            </a:r>
            <a:endParaRPr lang="en-GB" sz="2400" b="1" dirty="0">
              <a:cs typeface="Arial" charset="0"/>
            </a:endParaRPr>
          </a:p>
        </p:txBody>
      </p:sp>
      <p:sp>
        <p:nvSpPr>
          <p:cNvPr id="4169" name="Text Box 73"/>
          <p:cNvSpPr txBox="1">
            <a:spLocks noChangeArrowheads="1"/>
          </p:cNvSpPr>
          <p:nvPr/>
        </p:nvSpPr>
        <p:spPr bwMode="auto">
          <a:xfrm>
            <a:off x="7091363" y="2781300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Mode of -12 </a:t>
            </a:r>
            <a:endParaRPr lang="en-GB" sz="2000" b="1" dirty="0"/>
          </a:p>
        </p:txBody>
      </p:sp>
      <p:sp>
        <p:nvSpPr>
          <p:cNvPr id="4170" name="Text Box 74"/>
          <p:cNvSpPr txBox="1">
            <a:spLocks noChangeArrowheads="1"/>
          </p:cNvSpPr>
          <p:nvPr/>
        </p:nvSpPr>
        <p:spPr bwMode="auto">
          <a:xfrm>
            <a:off x="5507038" y="2781300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b="1" dirty="0" smtClean="0">
                <a:cs typeface="Arial" charset="0"/>
              </a:rPr>
              <a:t>Mean of 13</a:t>
            </a:r>
            <a:endParaRPr lang="en-GB" b="1" dirty="0">
              <a:cs typeface="Arial" charset="0"/>
            </a:endParaRPr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3922713" y="333375"/>
            <a:ext cx="1584325" cy="12239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Range of 6</a:t>
            </a:r>
            <a:endParaRPr lang="en-GB" sz="2000" b="1" dirty="0">
              <a:cs typeface="Arial" charset="0"/>
            </a:endParaRP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3922713" y="1557338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Mode of 1</a:t>
            </a:r>
            <a:endParaRPr lang="en-GB" sz="2400" b="1" dirty="0">
              <a:cs typeface="Arial" charset="0"/>
            </a:endParaRP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5507038" y="4005263"/>
            <a:ext cx="1584325" cy="122396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1600" b="1" dirty="0" smtClean="0">
                <a:cs typeface="Arial" charset="0"/>
              </a:rPr>
              <a:t>Range of 12.2</a:t>
            </a:r>
            <a:endParaRPr lang="en-GB" sz="1600" b="1" dirty="0">
              <a:cs typeface="Arial" charset="0"/>
            </a:endParaRP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3922713" y="5229225"/>
            <a:ext cx="1584325" cy="122396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Range of 1.1</a:t>
            </a:r>
            <a:endParaRPr lang="en-GB" sz="2000" b="1" dirty="0"/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3922713" y="2781300"/>
            <a:ext cx="1584325" cy="1223963"/>
          </a:xfrm>
          <a:prstGeom prst="rect">
            <a:avLst/>
          </a:prstGeom>
          <a:solidFill>
            <a:srgbClr val="FF66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Range of 0</a:t>
            </a:r>
            <a:endParaRPr lang="en-GB" sz="2000" b="1" dirty="0"/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5507038" y="5229225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Mode of 1.1</a:t>
            </a:r>
            <a:endParaRPr lang="en-GB" sz="2000" b="1" dirty="0">
              <a:cs typeface="Arial" charset="0"/>
            </a:endParaRP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7089775" y="333375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Mode of 14</a:t>
            </a:r>
            <a:endParaRPr lang="en-GB" sz="2000" b="1" dirty="0">
              <a:cs typeface="Arial" charset="0"/>
            </a:endParaRPr>
          </a:p>
        </p:txBody>
      </p:sp>
      <p:sp>
        <p:nvSpPr>
          <p:cNvPr id="4178" name="Text Box 82"/>
          <p:cNvSpPr txBox="1">
            <a:spLocks noChangeArrowheads="1"/>
          </p:cNvSpPr>
          <p:nvPr/>
        </p:nvSpPr>
        <p:spPr bwMode="auto">
          <a:xfrm>
            <a:off x="2338388" y="4005263"/>
            <a:ext cx="1584325" cy="1223962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/>
              <a:t>Mode of 2</a:t>
            </a:r>
            <a:endParaRPr lang="en-GB" sz="2400" b="1" dirty="0"/>
          </a:p>
        </p:txBody>
      </p:sp>
      <p:sp>
        <p:nvSpPr>
          <p:cNvPr id="4179" name="Text Box 83"/>
          <p:cNvSpPr txBox="1">
            <a:spLocks noChangeArrowheads="1"/>
          </p:cNvSpPr>
          <p:nvPr/>
        </p:nvSpPr>
        <p:spPr bwMode="auto">
          <a:xfrm>
            <a:off x="754063" y="4005263"/>
            <a:ext cx="1584325" cy="12239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Mean of 7</a:t>
            </a:r>
            <a:endParaRPr lang="en-GB" sz="2000" b="1" dirty="0">
              <a:cs typeface="Arial" charset="0"/>
            </a:endParaRPr>
          </a:p>
        </p:txBody>
      </p:sp>
      <p:sp>
        <p:nvSpPr>
          <p:cNvPr id="4180" name="Text Box 84"/>
          <p:cNvSpPr txBox="1">
            <a:spLocks noChangeArrowheads="1"/>
          </p:cNvSpPr>
          <p:nvPr/>
        </p:nvSpPr>
        <p:spPr bwMode="auto">
          <a:xfrm>
            <a:off x="785786" y="357166"/>
            <a:ext cx="1584325" cy="1223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cs typeface="Arial" charset="0"/>
              </a:rPr>
              <a:t>Mean of 4</a:t>
            </a:r>
            <a:endParaRPr lang="en-GB" sz="2400" b="1" dirty="0">
              <a:cs typeface="Arial" charset="0"/>
            </a:endParaRP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7091363" y="1557338"/>
            <a:ext cx="1584325" cy="122396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Mean of -3</a:t>
            </a:r>
            <a:endParaRPr lang="en-GB" sz="2000" b="1" dirty="0">
              <a:cs typeface="Arial" charset="0"/>
            </a:endParaRPr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7091363" y="3933825"/>
            <a:ext cx="1584325" cy="1295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Range of -3</a:t>
            </a:r>
            <a:endParaRPr lang="en-GB" sz="2000" b="1" dirty="0"/>
          </a:p>
        </p:txBody>
      </p:sp>
      <p:sp>
        <p:nvSpPr>
          <p:cNvPr id="4183" name="Text Box 87"/>
          <p:cNvSpPr txBox="1">
            <a:spLocks noChangeArrowheads="1"/>
          </p:cNvSpPr>
          <p:nvPr/>
        </p:nvSpPr>
        <p:spPr bwMode="auto">
          <a:xfrm>
            <a:off x="2338388" y="1557338"/>
            <a:ext cx="1584325" cy="1223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>
                <a:cs typeface="Arial" charset="0"/>
              </a:rPr>
              <a:t>Mean of 2</a:t>
            </a:r>
            <a:endParaRPr lang="en-GB" sz="2000" b="1" dirty="0">
              <a:cs typeface="Arial" charset="0"/>
            </a:endParaRPr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754063" y="5229225"/>
            <a:ext cx="1584325" cy="1223963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Median of 4</a:t>
            </a:r>
            <a:endParaRPr lang="en-GB" sz="2000" b="1" dirty="0"/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2338388" y="5229225"/>
            <a:ext cx="1584325" cy="12239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spcBef>
                <a:spcPct val="50000"/>
              </a:spcBef>
            </a:pPr>
            <a:r>
              <a:rPr lang="en-GB" sz="2000" b="1" dirty="0" smtClean="0"/>
              <a:t>Range of 10</a:t>
            </a:r>
            <a:endParaRPr lang="en-GB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5"/>
                  </p:tgtEl>
                </p:cond>
              </p:nextCondLst>
            </p:seq>
          </p:childTnLst>
        </p:cTn>
      </p:par>
    </p:tnLst>
    <p:bldLst>
      <p:bldP spid="4161" grpId="0" animBg="1"/>
      <p:bldP spid="4162" grpId="0" animBg="1"/>
      <p:bldP spid="4163" grpId="0" animBg="1"/>
      <p:bldP spid="4164" grpId="0" animBg="1"/>
      <p:bldP spid="4165" grpId="0" animBg="1"/>
      <p:bldP spid="4166" grpId="0" animBg="1"/>
      <p:bldP spid="4167" grpId="0" animBg="1"/>
      <p:bldP spid="4168" grpId="0" animBg="1"/>
      <p:bldP spid="4169" grpId="0" animBg="1"/>
      <p:bldP spid="4170" grpId="0" animBg="1"/>
      <p:bldP spid="4171" grpId="0" animBg="1"/>
      <p:bldP spid="4172" grpId="0" animBg="1"/>
      <p:bldP spid="4173" grpId="0" animBg="1"/>
      <p:bldP spid="4174" grpId="0" animBg="1"/>
      <p:bldP spid="4175" grpId="0" animBg="1"/>
      <p:bldP spid="4176" grpId="0" animBg="1"/>
      <p:bldP spid="4177" grpId="0" animBg="1"/>
      <p:bldP spid="4178" grpId="0" animBg="1"/>
      <p:bldP spid="4179" grpId="0" animBg="1"/>
      <p:bldP spid="4180" grpId="0" animBg="1"/>
      <p:bldP spid="4181" grpId="0" animBg="1"/>
      <p:bldP spid="4182" grpId="0" animBg="1"/>
      <p:bldP spid="4183" grpId="0" animBg="1"/>
      <p:bldP spid="4184" grpId="0" animBg="1"/>
      <p:bldP spid="418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79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Bridgnorth Endowed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BES</dc:creator>
  <cp:lastModifiedBy>lrees-hughes</cp:lastModifiedBy>
  <cp:revision>30</cp:revision>
  <dcterms:created xsi:type="dcterms:W3CDTF">2008-03-06T10:12:50Z</dcterms:created>
  <dcterms:modified xsi:type="dcterms:W3CDTF">2010-11-16T16:45:35Z</dcterms:modified>
</cp:coreProperties>
</file>