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DEA7D-DACB-4BD8-9655-F472924C64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B86A7-46D1-4782-9AEC-BE892D5B13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FA4627-176A-4CCC-BAB3-CEAC3E9C9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A75F30-2B5A-43C0-BC4D-8B37275F7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387E0-299D-43E8-A018-9BBD69D831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38ADD-ED68-466C-91A1-4DD79C9AAA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21A61-00A4-4A50-AAE3-2D7E7D81E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27D0BA-AAD5-47A5-91FB-58388930E6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ABD70-4B6C-4A4E-97CA-AF7DC5B48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709022-F088-4DE0-9ED4-667B311FF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D1922-9DFE-4081-AD71-1ADA6A5C14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DCAA2C2-897A-4EFB-845F-BC7434DB8C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88913"/>
            <a:ext cx="8208963" cy="630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663592" y="1543062"/>
            <a:ext cx="1584325" cy="12239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1/3 + 1/3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663592" y="2767025"/>
            <a:ext cx="1584325" cy="12239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/>
              <a:t>1/9 + 2/9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2247917" y="319100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1/5 + 2/5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5416567" y="1543062"/>
            <a:ext cx="1584325" cy="122396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3/10 + 4/10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7000892" y="5214950"/>
            <a:ext cx="1584325" cy="1223962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2/7 + 1/7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5416567" y="319100"/>
            <a:ext cx="1584325" cy="12239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1/4 + 2/4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2247917" y="2767025"/>
            <a:ext cx="1584325" cy="12239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cs typeface="Arial" charset="0"/>
              </a:rPr>
              <a:t>2/3 – 1/3</a:t>
            </a:r>
            <a:endParaRPr lang="en-GB" sz="2800" b="1" dirty="0">
              <a:cs typeface="Arial" charset="0"/>
            </a:endParaRP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3832242" y="3990987"/>
            <a:ext cx="1584325" cy="122396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4/7 + 1/7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7000892" y="2767025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6/6 – 2/6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5416567" y="2767025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cs typeface="Arial" charset="0"/>
              </a:rPr>
              <a:t>6/7 – 3/7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3832242" y="319100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cs typeface="Arial" charset="0"/>
              </a:rPr>
              <a:t>2/5 + 2/5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3832242" y="1543062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3/4 + 1/4 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5416567" y="3990987"/>
            <a:ext cx="1584325" cy="122396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5/10 + 1/10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3832242" y="5214950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/>
              <a:t>3/8 + 1/8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3832242" y="2767025"/>
            <a:ext cx="1584325" cy="1223962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2/4 + 1/4</a:t>
            </a:r>
            <a:endParaRPr lang="en-GB" sz="2000" b="1" dirty="0">
              <a:cs typeface="Arial" charset="0"/>
            </a:endParaRPr>
          </a:p>
        </p:txBody>
      </p: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5416567" y="5214950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4/5 + 1/5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7" name="Text Box 81"/>
          <p:cNvSpPr txBox="1">
            <a:spLocks noChangeArrowheads="1"/>
          </p:cNvSpPr>
          <p:nvPr/>
        </p:nvSpPr>
        <p:spPr bwMode="auto">
          <a:xfrm>
            <a:off x="7000892" y="319100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 dirty="0" smtClean="0">
                <a:cs typeface="Arial" charset="0"/>
              </a:rPr>
              <a:t>5/7 + 1/7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8" name="Text Box 82"/>
          <p:cNvSpPr txBox="1">
            <a:spLocks noChangeArrowheads="1"/>
          </p:cNvSpPr>
          <p:nvPr/>
        </p:nvSpPr>
        <p:spPr bwMode="auto">
          <a:xfrm>
            <a:off x="2247917" y="3990987"/>
            <a:ext cx="1584325" cy="122396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800" b="1" dirty="0" smtClean="0"/>
              <a:t>3/5 + 1/5</a:t>
            </a:r>
            <a:endParaRPr lang="en-GB" sz="2800" b="1" dirty="0">
              <a:cs typeface="Arial" charset="0"/>
            </a:endParaRPr>
          </a:p>
        </p:txBody>
      </p:sp>
      <p:sp>
        <p:nvSpPr>
          <p:cNvPr id="4179" name="Text Box 83"/>
          <p:cNvSpPr txBox="1">
            <a:spLocks noChangeArrowheads="1"/>
          </p:cNvSpPr>
          <p:nvPr/>
        </p:nvSpPr>
        <p:spPr bwMode="auto">
          <a:xfrm>
            <a:off x="663592" y="3990987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1/10 + 3/10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0" name="Text Box 84"/>
          <p:cNvSpPr txBox="1">
            <a:spLocks noChangeArrowheads="1"/>
          </p:cNvSpPr>
          <p:nvPr/>
        </p:nvSpPr>
        <p:spPr bwMode="auto">
          <a:xfrm>
            <a:off x="663592" y="319100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dirty="0" smtClean="0">
                <a:cs typeface="Arial" charset="0"/>
              </a:rPr>
              <a:t>1/2</a:t>
            </a:r>
            <a:r>
              <a:rPr lang="en-GB" sz="2000" b="1" dirty="0" smtClean="0">
                <a:cs typeface="Arial" charset="0"/>
              </a:rPr>
              <a:t> + 1/2 </a:t>
            </a:r>
          </a:p>
        </p:txBody>
      </p: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7000892" y="1543062"/>
            <a:ext cx="1584325" cy="1223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1/12 + 2/12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2" name="Text Box 86"/>
          <p:cNvSpPr txBox="1">
            <a:spLocks noChangeArrowheads="1"/>
          </p:cNvSpPr>
          <p:nvPr/>
        </p:nvSpPr>
        <p:spPr bwMode="auto">
          <a:xfrm>
            <a:off x="7000892" y="3919550"/>
            <a:ext cx="1584325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9/11 + 1/11</a:t>
            </a:r>
            <a:endParaRPr lang="en-GB" sz="2000" b="1" dirty="0"/>
          </a:p>
        </p:txBody>
      </p:sp>
      <p:sp>
        <p:nvSpPr>
          <p:cNvPr id="4183" name="Text Box 87"/>
          <p:cNvSpPr txBox="1">
            <a:spLocks noChangeArrowheads="1"/>
          </p:cNvSpPr>
          <p:nvPr/>
        </p:nvSpPr>
        <p:spPr bwMode="auto">
          <a:xfrm>
            <a:off x="2247917" y="1543062"/>
            <a:ext cx="1584325" cy="1223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1/6 + 4/6</a:t>
            </a:r>
            <a:endParaRPr lang="en-GB" sz="2400" b="1" dirty="0">
              <a:cs typeface="Arial" charset="0"/>
            </a:endParaRPr>
          </a:p>
        </p:txBody>
      </p:sp>
      <p:sp>
        <p:nvSpPr>
          <p:cNvPr id="4184" name="Text Box 88"/>
          <p:cNvSpPr txBox="1">
            <a:spLocks noChangeArrowheads="1"/>
          </p:cNvSpPr>
          <p:nvPr/>
        </p:nvSpPr>
        <p:spPr bwMode="auto">
          <a:xfrm>
            <a:off x="663592" y="5214950"/>
            <a:ext cx="1584325" cy="122396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5/11 + 2/11</a:t>
            </a:r>
            <a:endParaRPr lang="en-GB" sz="2000" b="1" dirty="0"/>
          </a:p>
        </p:txBody>
      </p:sp>
      <p:sp>
        <p:nvSpPr>
          <p:cNvPr id="4185" name="Text Box 89"/>
          <p:cNvSpPr txBox="1">
            <a:spLocks noChangeArrowheads="1"/>
          </p:cNvSpPr>
          <p:nvPr/>
        </p:nvSpPr>
        <p:spPr bwMode="auto">
          <a:xfrm>
            <a:off x="2247917" y="5214950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4/10 + 2/10</a:t>
            </a:r>
            <a:endParaRPr lang="en-GB" sz="2000" b="1" dirty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4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4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5"/>
                  </p:tgtEl>
                </p:cond>
              </p:nextCondLst>
            </p:seq>
          </p:childTnLst>
        </p:cTn>
      </p:par>
    </p:tnLst>
    <p:bldLst>
      <p:bldP spid="4161" grpId="0" animBg="1"/>
      <p:bldP spid="4162" grpId="0" animBg="1"/>
      <p:bldP spid="4163" grpId="0" animBg="1"/>
      <p:bldP spid="4164" grpId="0" animBg="1"/>
      <p:bldP spid="4165" grpId="0" animBg="1"/>
      <p:bldP spid="4166" grpId="0" animBg="1"/>
      <p:bldP spid="4167" grpId="0" animBg="1"/>
      <p:bldP spid="4168" grpId="0" animBg="1"/>
      <p:bldP spid="4169" grpId="0" animBg="1"/>
      <p:bldP spid="4170" grpId="0" animBg="1"/>
      <p:bldP spid="4171" grpId="0" animBg="1"/>
      <p:bldP spid="4172" grpId="0" animBg="1"/>
      <p:bldP spid="4173" grpId="0" animBg="1"/>
      <p:bldP spid="4174" grpId="0" animBg="1"/>
      <p:bldP spid="4175" grpId="0" animBg="1"/>
      <p:bldP spid="4176" grpId="0" animBg="1"/>
      <p:bldP spid="4177" grpId="0" animBg="1"/>
      <p:bldP spid="4178" grpId="0" animBg="1"/>
      <p:bldP spid="4179" grpId="0" animBg="1"/>
      <p:bldP spid="4180" grpId="0" animBg="1"/>
      <p:bldP spid="4181" grpId="0" animBg="1"/>
      <p:bldP spid="4182" grpId="0" animBg="1"/>
      <p:bldP spid="4183" grpId="0" animBg="1"/>
      <p:bldP spid="4184" grpId="0" animBg="1"/>
      <p:bldP spid="418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7704138" cy="591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61" name="Text Box 65"/>
          <p:cNvSpPr txBox="1">
            <a:spLocks noChangeArrowheads="1"/>
          </p:cNvSpPr>
          <p:nvPr/>
        </p:nvSpPr>
        <p:spPr bwMode="auto">
          <a:xfrm>
            <a:off x="436589" y="1628775"/>
            <a:ext cx="1584325" cy="1223963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3/6 + 1/2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2" name="Text Box 66"/>
          <p:cNvSpPr txBox="1">
            <a:spLocks noChangeArrowheads="1"/>
          </p:cNvSpPr>
          <p:nvPr/>
        </p:nvSpPr>
        <p:spPr bwMode="auto">
          <a:xfrm>
            <a:off x="436589" y="2852738"/>
            <a:ext cx="1584325" cy="1223962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/>
              <a:t>3/5 + 1/4</a:t>
            </a:r>
            <a:endParaRPr lang="en-GB" sz="2400" b="1" dirty="0"/>
          </a:p>
        </p:txBody>
      </p:sp>
      <p:sp>
        <p:nvSpPr>
          <p:cNvPr id="4163" name="Text Box 67"/>
          <p:cNvSpPr txBox="1">
            <a:spLocks noChangeArrowheads="1"/>
          </p:cNvSpPr>
          <p:nvPr/>
        </p:nvSpPr>
        <p:spPr bwMode="auto">
          <a:xfrm>
            <a:off x="2020914" y="404813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2/3 + 1/2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4" name="Text Box 68"/>
          <p:cNvSpPr txBox="1">
            <a:spLocks noChangeArrowheads="1"/>
          </p:cNvSpPr>
          <p:nvPr/>
        </p:nvSpPr>
        <p:spPr bwMode="auto">
          <a:xfrm>
            <a:off x="5189564" y="1628775"/>
            <a:ext cx="1584325" cy="1223963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/>
              <a:t>1/2 + 1/4</a:t>
            </a:r>
            <a:endParaRPr lang="en-GB" sz="2400" b="1" dirty="0"/>
          </a:p>
        </p:txBody>
      </p:sp>
      <p:sp>
        <p:nvSpPr>
          <p:cNvPr id="4165" name="Text Box 69"/>
          <p:cNvSpPr txBox="1">
            <a:spLocks noChangeArrowheads="1"/>
          </p:cNvSpPr>
          <p:nvPr/>
        </p:nvSpPr>
        <p:spPr bwMode="auto">
          <a:xfrm>
            <a:off x="6773889" y="5300663"/>
            <a:ext cx="1584325" cy="1223962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smtClean="0">
                <a:cs typeface="Arial" charset="0"/>
              </a:rPr>
              <a:t>1/2 + 1/9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6" name="Text Box 70"/>
          <p:cNvSpPr txBox="1">
            <a:spLocks noChangeArrowheads="1"/>
          </p:cNvSpPr>
          <p:nvPr/>
        </p:nvSpPr>
        <p:spPr bwMode="auto">
          <a:xfrm>
            <a:off x="5189564" y="404813"/>
            <a:ext cx="1584325" cy="1223962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1/5 + 1/4</a:t>
            </a:r>
            <a:endParaRPr lang="en-GB" sz="2000" b="1" dirty="0">
              <a:cs typeface="Arial" charset="0"/>
            </a:endParaRPr>
          </a:p>
        </p:txBody>
      </p:sp>
      <p:sp>
        <p:nvSpPr>
          <p:cNvPr id="4167" name="Text Box 71"/>
          <p:cNvSpPr txBox="1">
            <a:spLocks noChangeArrowheads="1"/>
          </p:cNvSpPr>
          <p:nvPr/>
        </p:nvSpPr>
        <p:spPr bwMode="auto">
          <a:xfrm>
            <a:off x="2020914" y="2852738"/>
            <a:ext cx="1584325" cy="1223962"/>
          </a:xfrm>
          <a:prstGeom prst="rect">
            <a:avLst/>
          </a:prstGeom>
          <a:solidFill>
            <a:srgbClr val="C0C0C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1/3 + 1/5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8" name="Text Box 72"/>
          <p:cNvSpPr txBox="1">
            <a:spLocks noChangeArrowheads="1"/>
          </p:cNvSpPr>
          <p:nvPr/>
        </p:nvSpPr>
        <p:spPr bwMode="auto">
          <a:xfrm>
            <a:off x="3605239" y="4076700"/>
            <a:ext cx="1584325" cy="1223963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1/9 + 1/2</a:t>
            </a:r>
            <a:endParaRPr lang="en-GB" sz="2400" b="1" dirty="0">
              <a:cs typeface="Arial" charset="0"/>
            </a:endParaRPr>
          </a:p>
        </p:txBody>
      </p:sp>
      <p:sp>
        <p:nvSpPr>
          <p:cNvPr id="4169" name="Text Box 73"/>
          <p:cNvSpPr txBox="1">
            <a:spLocks noChangeArrowheads="1"/>
          </p:cNvSpPr>
          <p:nvPr/>
        </p:nvSpPr>
        <p:spPr bwMode="auto">
          <a:xfrm>
            <a:off x="6773889" y="2852738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3/4 + 2/5</a:t>
            </a:r>
            <a:endParaRPr lang="en-GB" sz="2000" b="1" dirty="0"/>
          </a:p>
        </p:txBody>
      </p:sp>
      <p:sp>
        <p:nvSpPr>
          <p:cNvPr id="4170" name="Text Box 74"/>
          <p:cNvSpPr txBox="1">
            <a:spLocks noChangeArrowheads="1"/>
          </p:cNvSpPr>
          <p:nvPr/>
        </p:nvSpPr>
        <p:spPr bwMode="auto">
          <a:xfrm>
            <a:off x="5189564" y="2852738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1/7 + 1/2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1" name="Text Box 75"/>
          <p:cNvSpPr txBox="1">
            <a:spLocks noChangeArrowheads="1"/>
          </p:cNvSpPr>
          <p:nvPr/>
        </p:nvSpPr>
        <p:spPr bwMode="auto">
          <a:xfrm>
            <a:off x="3605239" y="404813"/>
            <a:ext cx="1584325" cy="1223962"/>
          </a:xfrm>
          <a:prstGeom prst="rect">
            <a:avLst/>
          </a:prstGeom>
          <a:solidFill>
            <a:srgbClr val="99CC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3/4 + 1/5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2" name="Text Box 76"/>
          <p:cNvSpPr txBox="1">
            <a:spLocks noChangeArrowheads="1"/>
          </p:cNvSpPr>
          <p:nvPr/>
        </p:nvSpPr>
        <p:spPr bwMode="auto">
          <a:xfrm>
            <a:off x="3605239" y="1628775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2/3 + 1/4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3" name="Text Box 77"/>
          <p:cNvSpPr txBox="1">
            <a:spLocks noChangeArrowheads="1"/>
          </p:cNvSpPr>
          <p:nvPr/>
        </p:nvSpPr>
        <p:spPr bwMode="auto">
          <a:xfrm>
            <a:off x="5189564" y="4076700"/>
            <a:ext cx="1584325" cy="122396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1/7 + 1/3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4" name="Text Box 78"/>
          <p:cNvSpPr txBox="1">
            <a:spLocks noChangeArrowheads="1"/>
          </p:cNvSpPr>
          <p:nvPr/>
        </p:nvSpPr>
        <p:spPr bwMode="auto">
          <a:xfrm>
            <a:off x="3605239" y="5300663"/>
            <a:ext cx="1584325" cy="122396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2/5 + 1/7</a:t>
            </a:r>
            <a:endParaRPr lang="en-GB" sz="2000" b="1" dirty="0"/>
          </a:p>
        </p:txBody>
      </p:sp>
      <p:sp>
        <p:nvSpPr>
          <p:cNvPr id="4175" name="Text Box 79"/>
          <p:cNvSpPr txBox="1">
            <a:spLocks noChangeArrowheads="1"/>
          </p:cNvSpPr>
          <p:nvPr/>
        </p:nvSpPr>
        <p:spPr bwMode="auto">
          <a:xfrm>
            <a:off x="3605239" y="2852738"/>
            <a:ext cx="1584325" cy="1223962"/>
          </a:xfrm>
          <a:prstGeom prst="rect">
            <a:avLst/>
          </a:prstGeom>
          <a:solidFill>
            <a:srgbClr val="FF66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1/3 + 2/5</a:t>
            </a:r>
            <a:endParaRPr lang="en-GB" sz="2000" b="1" dirty="0"/>
          </a:p>
        </p:txBody>
      </p:sp>
      <p:sp>
        <p:nvSpPr>
          <p:cNvPr id="4176" name="Text Box 80"/>
          <p:cNvSpPr txBox="1">
            <a:spLocks noChangeArrowheads="1"/>
          </p:cNvSpPr>
          <p:nvPr/>
        </p:nvSpPr>
        <p:spPr bwMode="auto">
          <a:xfrm>
            <a:off x="5189564" y="5300663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1/8 + 2/3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7" name="Text Box 81"/>
          <p:cNvSpPr txBox="1">
            <a:spLocks noChangeArrowheads="1"/>
          </p:cNvSpPr>
          <p:nvPr/>
        </p:nvSpPr>
        <p:spPr bwMode="auto">
          <a:xfrm>
            <a:off x="6772301" y="404813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1/3 + 1/5</a:t>
            </a:r>
            <a:endParaRPr lang="en-GB" sz="2400" b="1" dirty="0">
              <a:cs typeface="Arial" charset="0"/>
            </a:endParaRPr>
          </a:p>
        </p:txBody>
      </p:sp>
      <p:sp>
        <p:nvSpPr>
          <p:cNvPr id="4178" name="Text Box 82"/>
          <p:cNvSpPr txBox="1">
            <a:spLocks noChangeArrowheads="1"/>
          </p:cNvSpPr>
          <p:nvPr/>
        </p:nvSpPr>
        <p:spPr bwMode="auto">
          <a:xfrm>
            <a:off x="2020914" y="4076700"/>
            <a:ext cx="1584325" cy="1223963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/>
              <a:t>3/5 + 1/3</a:t>
            </a:r>
            <a:endParaRPr lang="en-GB" sz="2400" b="1" dirty="0"/>
          </a:p>
        </p:txBody>
      </p:sp>
      <p:sp>
        <p:nvSpPr>
          <p:cNvPr id="4179" name="Text Box 83"/>
          <p:cNvSpPr txBox="1">
            <a:spLocks noChangeArrowheads="1"/>
          </p:cNvSpPr>
          <p:nvPr/>
        </p:nvSpPr>
        <p:spPr bwMode="auto">
          <a:xfrm>
            <a:off x="436589" y="4076700"/>
            <a:ext cx="1584325" cy="122396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1/3 + 1/4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0" name="Text Box 84"/>
          <p:cNvSpPr txBox="1">
            <a:spLocks noChangeArrowheads="1"/>
          </p:cNvSpPr>
          <p:nvPr/>
        </p:nvSpPr>
        <p:spPr bwMode="auto">
          <a:xfrm>
            <a:off x="436589" y="404813"/>
            <a:ext cx="1584325" cy="1223962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>
                <a:cs typeface="Arial" charset="0"/>
              </a:rPr>
              <a:t>2/4 + 1/2</a:t>
            </a:r>
            <a:endParaRPr lang="en-GB" sz="2400" b="1" dirty="0">
              <a:cs typeface="Arial" charset="0"/>
            </a:endParaRPr>
          </a:p>
        </p:txBody>
      </p:sp>
      <p:sp>
        <p:nvSpPr>
          <p:cNvPr id="4181" name="Text Box 85"/>
          <p:cNvSpPr txBox="1">
            <a:spLocks noChangeArrowheads="1"/>
          </p:cNvSpPr>
          <p:nvPr/>
        </p:nvSpPr>
        <p:spPr bwMode="auto">
          <a:xfrm>
            <a:off x="6773889" y="1628775"/>
            <a:ext cx="1584325" cy="1223963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3/5 + 1/2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2" name="Text Box 86"/>
          <p:cNvSpPr txBox="1">
            <a:spLocks noChangeArrowheads="1"/>
          </p:cNvSpPr>
          <p:nvPr/>
        </p:nvSpPr>
        <p:spPr bwMode="auto">
          <a:xfrm>
            <a:off x="6773889" y="4005263"/>
            <a:ext cx="1584325" cy="129540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2/5 + 1/3</a:t>
            </a:r>
            <a:endParaRPr lang="en-GB" sz="2000" b="1" dirty="0"/>
          </a:p>
        </p:txBody>
      </p:sp>
      <p:sp>
        <p:nvSpPr>
          <p:cNvPr id="4183" name="Text Box 87"/>
          <p:cNvSpPr txBox="1">
            <a:spLocks noChangeArrowheads="1"/>
          </p:cNvSpPr>
          <p:nvPr/>
        </p:nvSpPr>
        <p:spPr bwMode="auto">
          <a:xfrm>
            <a:off x="2020914" y="1628775"/>
            <a:ext cx="1584325" cy="1223963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>
                <a:cs typeface="Arial" charset="0"/>
              </a:rPr>
              <a:t>2/3 + 1/4</a:t>
            </a:r>
            <a:endParaRPr lang="en-GB" sz="2000" b="1" dirty="0">
              <a:cs typeface="Arial" charset="0"/>
            </a:endParaRPr>
          </a:p>
        </p:txBody>
      </p:sp>
      <p:sp>
        <p:nvSpPr>
          <p:cNvPr id="4184" name="Text Box 88"/>
          <p:cNvSpPr txBox="1">
            <a:spLocks noChangeArrowheads="1"/>
          </p:cNvSpPr>
          <p:nvPr/>
        </p:nvSpPr>
        <p:spPr bwMode="auto">
          <a:xfrm>
            <a:off x="436589" y="5300663"/>
            <a:ext cx="1584325" cy="1223962"/>
          </a:xfrm>
          <a:prstGeom prst="rect">
            <a:avLst/>
          </a:prstGeom>
          <a:solidFill>
            <a:srgbClr val="FF99CC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400" b="1" dirty="0" smtClean="0"/>
              <a:t>2/4 + 1/6</a:t>
            </a:r>
            <a:endParaRPr lang="en-GB" sz="2400" b="1" dirty="0"/>
          </a:p>
        </p:txBody>
      </p:sp>
      <p:sp>
        <p:nvSpPr>
          <p:cNvPr id="4185" name="Text Box 89"/>
          <p:cNvSpPr txBox="1">
            <a:spLocks noChangeArrowheads="1"/>
          </p:cNvSpPr>
          <p:nvPr/>
        </p:nvSpPr>
        <p:spPr bwMode="auto">
          <a:xfrm>
            <a:off x="2020914" y="5300663"/>
            <a:ext cx="1584325" cy="1223962"/>
          </a:xfrm>
          <a:prstGeom prst="rect">
            <a:avLst/>
          </a:prstGeom>
          <a:solidFill>
            <a:srgbClr val="FFCC99"/>
          </a:solidFill>
          <a:ln w="9525">
            <a:noFill/>
            <a:miter lim="800000"/>
            <a:headEnd/>
            <a:tailEnd/>
          </a:ln>
        </p:spPr>
        <p:txBody>
          <a:bodyPr wrap="none" anchor="ctr" anchorCtr="1"/>
          <a:lstStyle/>
          <a:p>
            <a:pPr algn="ctr">
              <a:spcBef>
                <a:spcPct val="50000"/>
              </a:spcBef>
            </a:pPr>
            <a:r>
              <a:rPr lang="en-GB" sz="2000" b="1" dirty="0" smtClean="0"/>
              <a:t>2/5 + 1/7</a:t>
            </a:r>
            <a:endParaRPr lang="en-GB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1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1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4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1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41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1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41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1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1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41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41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4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1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4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1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1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69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41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0" dur="500"/>
                                        <p:tgtEl>
                                          <p:spTgt spid="4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1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4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1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4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1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4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3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4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41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4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41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1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5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1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41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4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7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1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8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41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4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79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1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0" dur="500"/>
                                        <p:tgtEl>
                                          <p:spTgt spid="4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0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41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41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1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41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41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2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1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3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41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4" dur="500"/>
                                        <p:tgtEl>
                                          <p:spTgt spid="41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4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41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0" dur="500"/>
                                        <p:tgtEl>
                                          <p:spTgt spid="4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85"/>
                  </p:tgtEl>
                </p:cond>
              </p:nextCondLst>
            </p:seq>
          </p:childTnLst>
        </p:cTn>
      </p:par>
    </p:tnLst>
    <p:bldLst>
      <p:bldP spid="4161" grpId="0" animBg="1"/>
      <p:bldP spid="4162" grpId="0" animBg="1"/>
      <p:bldP spid="4163" grpId="0" animBg="1"/>
      <p:bldP spid="4164" grpId="0" animBg="1"/>
      <p:bldP spid="4165" grpId="0" animBg="1"/>
      <p:bldP spid="4166" grpId="0" animBg="1"/>
      <p:bldP spid="4167" grpId="0" animBg="1"/>
      <p:bldP spid="4168" grpId="0" animBg="1"/>
      <p:bldP spid="4169" grpId="0" animBg="1"/>
      <p:bldP spid="4170" grpId="0" animBg="1"/>
      <p:bldP spid="4171" grpId="0" animBg="1"/>
      <p:bldP spid="4172" grpId="0" animBg="1"/>
      <p:bldP spid="4173" grpId="0" animBg="1"/>
      <p:bldP spid="4174" grpId="0" animBg="1"/>
      <p:bldP spid="4175" grpId="0" animBg="1"/>
      <p:bldP spid="4176" grpId="0" animBg="1"/>
      <p:bldP spid="4177" grpId="0" animBg="1"/>
      <p:bldP spid="4178" grpId="0" animBg="1"/>
      <p:bldP spid="4179" grpId="0" animBg="1"/>
      <p:bldP spid="4180" grpId="0" animBg="1"/>
      <p:bldP spid="4181" grpId="0" animBg="1"/>
      <p:bldP spid="4182" grpId="0" animBg="1"/>
      <p:bldP spid="4183" grpId="0" animBg="1"/>
      <p:bldP spid="4184" grpId="0" animBg="1"/>
      <p:bldP spid="4185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622</TotalTime>
  <Words>150</Words>
  <Application>Microsoft Office PowerPoint</Application>
  <PresentationFormat>On-screen 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Slide 1</vt:lpstr>
      <vt:lpstr>Slide 2</vt:lpstr>
    </vt:vector>
  </TitlesOfParts>
  <Company>Bridgnorth Endowed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BES</dc:creator>
  <cp:lastModifiedBy>lrees-hughes</cp:lastModifiedBy>
  <cp:revision>27</cp:revision>
  <dcterms:created xsi:type="dcterms:W3CDTF">2008-03-06T10:12:50Z</dcterms:created>
  <dcterms:modified xsi:type="dcterms:W3CDTF">2010-11-08T08:26:51Z</dcterms:modified>
</cp:coreProperties>
</file>