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351" r:id="rId3"/>
    <p:sldId id="3353" r:id="rId4"/>
    <p:sldId id="3354" r:id="rId5"/>
    <p:sldId id="3355" r:id="rId6"/>
    <p:sldId id="3352" r:id="rId7"/>
    <p:sldId id="3375" r:id="rId8"/>
    <p:sldId id="3376" r:id="rId9"/>
    <p:sldId id="3377" r:id="rId10"/>
    <p:sldId id="3378" r:id="rId11"/>
    <p:sldId id="3379" r:id="rId12"/>
    <p:sldId id="3380" r:id="rId13"/>
    <p:sldId id="3381" r:id="rId14"/>
    <p:sldId id="3382" r:id="rId15"/>
    <p:sldId id="3383" r:id="rId16"/>
    <p:sldId id="3384" r:id="rId17"/>
    <p:sldId id="3385" r:id="rId18"/>
    <p:sldId id="3386" r:id="rId19"/>
    <p:sldId id="3387" r:id="rId20"/>
    <p:sldId id="3356" r:id="rId21"/>
    <p:sldId id="256" r:id="rId22"/>
    <p:sldId id="3358" r:id="rId23"/>
    <p:sldId id="3359" r:id="rId24"/>
    <p:sldId id="3360" r:id="rId25"/>
    <p:sldId id="3361" r:id="rId26"/>
    <p:sldId id="3362" r:id="rId27"/>
    <p:sldId id="3363" r:id="rId28"/>
    <p:sldId id="3364" r:id="rId29"/>
    <p:sldId id="3365" r:id="rId30"/>
    <p:sldId id="3366" r:id="rId31"/>
    <p:sldId id="3367" r:id="rId32"/>
    <p:sldId id="3368" r:id="rId33"/>
    <p:sldId id="3369" r:id="rId34"/>
    <p:sldId id="3370" r:id="rId35"/>
    <p:sldId id="3371" r:id="rId36"/>
    <p:sldId id="3372" r:id="rId37"/>
    <p:sldId id="3373" r:id="rId38"/>
    <p:sldId id="3374" r:id="rId39"/>
    <p:sldId id="335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26618AF-9C33-45E6-A78B-739194FC77F1}">
          <p14:sldIdLst>
            <p14:sldId id="3351"/>
            <p14:sldId id="3353"/>
          </p14:sldIdLst>
        </p14:section>
        <p14:section name="Overivew" id="{A903D863-5FB8-49E2-A4A4-F12CFE91DAF4}">
          <p14:sldIdLst>
            <p14:sldId id="3354"/>
          </p14:sldIdLst>
        </p14:section>
        <p14:section name="SATs - week 1" id="{7041F2D1-A959-4E13-B872-9676D48D57DC}">
          <p14:sldIdLst>
            <p14:sldId id="3355"/>
            <p14:sldId id="3352"/>
            <p14:sldId id="3375"/>
            <p14:sldId id="3376"/>
            <p14:sldId id="3377"/>
          </p14:sldIdLst>
        </p14:section>
        <p14:section name="GCSE Foundation - Week 1" id="{778D443D-3823-4EC3-B653-B86DB4437645}">
          <p14:sldIdLst>
            <p14:sldId id="3378"/>
            <p14:sldId id="3379"/>
            <p14:sldId id="3380"/>
            <p14:sldId id="3381"/>
            <p14:sldId id="3382"/>
          </p14:sldIdLst>
        </p14:section>
        <p14:section name="GCSE Higher - week 1" id="{9123539D-BEE2-4158-848A-C9E87CA0079F}">
          <p14:sldIdLst>
            <p14:sldId id="3383"/>
            <p14:sldId id="3384"/>
            <p14:sldId id="3385"/>
            <p14:sldId id="3386"/>
            <p14:sldId id="3387"/>
          </p14:sldIdLst>
        </p14:section>
        <p14:section name="How to find the data" id="{4215FC3C-7241-4D58-8F59-58FE3C57A364}">
          <p14:sldIdLst>
            <p14:sldId id="3356"/>
            <p14:sldId id="256"/>
            <p14:sldId id="3358"/>
            <p14:sldId id="3359"/>
            <p14:sldId id="3360"/>
            <p14:sldId id="3361"/>
            <p14:sldId id="3362"/>
            <p14:sldId id="3363"/>
            <p14:sldId id="3364"/>
            <p14:sldId id="3365"/>
            <p14:sldId id="3366"/>
            <p14:sldId id="3367"/>
            <p14:sldId id="3368"/>
            <p14:sldId id="3369"/>
            <p14:sldId id="3370"/>
            <p14:sldId id="3371"/>
            <p14:sldId id="3372"/>
            <p14:sldId id="3373"/>
            <p14:sldId id="3374"/>
          </p14:sldIdLst>
        </p14:section>
        <p14:section name="Revision Schemes of Work" id="{D7871840-70E2-436E-83C5-5F3E3A37D317}">
          <p14:sldIdLst>
            <p14:sldId id="3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slide" Target="../slides/slide9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slide" Target="../slides/slide4.xml"/><Relationship Id="rId16" Type="http://schemas.openxmlformats.org/officeDocument/2006/relationships/image" Target="../media/image11.svg"/><Relationship Id="rId1" Type="http://schemas.openxmlformats.org/officeDocument/2006/relationships/slide" Target="../slides/slide3.xml"/><Relationship Id="rId6" Type="http://schemas.openxmlformats.org/officeDocument/2006/relationships/slide" Target="../slides/slide38.xml"/><Relationship Id="rId11" Type="http://schemas.openxmlformats.org/officeDocument/2006/relationships/image" Target="../media/image6.png"/><Relationship Id="rId5" Type="http://schemas.openxmlformats.org/officeDocument/2006/relationships/slide" Target="../slides/slide19.xml"/><Relationship Id="rId1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slide" Target="../slides/slide14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mailto:hello@eedi.co.uk" TargetMode="External"/><Relationship Id="rId7" Type="http://schemas.openxmlformats.org/officeDocument/2006/relationships/image" Target="../media/image53.svg"/><Relationship Id="rId2" Type="http://schemas.openxmlformats.org/officeDocument/2006/relationships/hyperlink" Target="https://eedi.com/" TargetMode="External"/><Relationship Id="rId1" Type="http://schemas.openxmlformats.org/officeDocument/2006/relationships/hyperlink" Target="https://diagnosticquestions.com/Revision2019" TargetMode="External"/><Relationship Id="rId6" Type="http://schemas.openxmlformats.org/officeDocument/2006/relationships/image" Target="../media/image52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4" Type="http://schemas.openxmlformats.org/officeDocument/2006/relationships/image" Target="../media/image3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eedi.com/" TargetMode="External"/><Relationship Id="rId3" Type="http://schemas.openxmlformats.org/officeDocument/2006/relationships/hyperlink" Target="https://diagnosticquestions.com/Revision2019" TargetMode="External"/><Relationship Id="rId7" Type="http://schemas.openxmlformats.org/officeDocument/2006/relationships/image" Target="../media/image55.sv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4.png"/><Relationship Id="rId11" Type="http://schemas.openxmlformats.org/officeDocument/2006/relationships/hyperlink" Target="mailto:hello@eedi.co.uk" TargetMode="External"/><Relationship Id="rId5" Type="http://schemas.openxmlformats.org/officeDocument/2006/relationships/image" Target="../media/image53.svg"/><Relationship Id="rId10" Type="http://schemas.openxmlformats.org/officeDocument/2006/relationships/image" Target="../media/image57.sv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C6A82-76B1-4CBF-83DB-D9AD51BCE5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D2DFE1-1FCE-40A3-8B06-5F742CA0057F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1" action="ppaction://hlinksldjump"/>
            </a:rPr>
            <a:t>Overview</a:t>
          </a:r>
          <a:endParaRPr lang="en-US" dirty="0"/>
        </a:p>
      </dgm:t>
    </dgm:pt>
    <dgm:pt modelId="{569553B9-031D-4BA0-9A16-8AD606F0A19C}" type="parTrans" cxnId="{5108333D-BEBC-4351-A46C-A4513679CEA1}">
      <dgm:prSet/>
      <dgm:spPr/>
      <dgm:t>
        <a:bodyPr/>
        <a:lstStyle/>
        <a:p>
          <a:endParaRPr lang="en-US"/>
        </a:p>
      </dgm:t>
    </dgm:pt>
    <dgm:pt modelId="{6C258E07-4A44-4A25-89F4-DC87DA4C7CCF}" type="sibTrans" cxnId="{5108333D-BEBC-4351-A46C-A4513679CEA1}">
      <dgm:prSet/>
      <dgm:spPr/>
      <dgm:t>
        <a:bodyPr/>
        <a:lstStyle/>
        <a:p>
          <a:endParaRPr lang="en-US"/>
        </a:p>
      </dgm:t>
    </dgm:pt>
    <dgm:pt modelId="{8D3E8D92-9FFC-400C-81FB-B7A5329072C7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2" action="ppaction://hlinksldjump"/>
            </a:rPr>
            <a:t>SATs – Week 1</a:t>
          </a:r>
          <a:endParaRPr lang="en-US" dirty="0"/>
        </a:p>
      </dgm:t>
    </dgm:pt>
    <dgm:pt modelId="{4E25D18C-6414-4544-85F9-22D2CBD4B10C}" type="parTrans" cxnId="{1EB3853B-504F-43BA-8BEE-8EED61E22B6D}">
      <dgm:prSet/>
      <dgm:spPr/>
      <dgm:t>
        <a:bodyPr/>
        <a:lstStyle/>
        <a:p>
          <a:endParaRPr lang="en-US"/>
        </a:p>
      </dgm:t>
    </dgm:pt>
    <dgm:pt modelId="{1490F1E1-B3B1-45D3-8273-20CBB3CEE363}" type="sibTrans" cxnId="{1EB3853B-504F-43BA-8BEE-8EED61E22B6D}">
      <dgm:prSet/>
      <dgm:spPr/>
      <dgm:t>
        <a:bodyPr/>
        <a:lstStyle/>
        <a:p>
          <a:endParaRPr lang="en-US"/>
        </a:p>
      </dgm:t>
    </dgm:pt>
    <dgm:pt modelId="{72B79918-3D2A-4228-B0A9-96B3F05DD06E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3" action="ppaction://hlinksldjump"/>
            </a:rPr>
            <a:t>GCSE Foundation – Week 1</a:t>
          </a:r>
          <a:endParaRPr lang="en-US" dirty="0"/>
        </a:p>
      </dgm:t>
    </dgm:pt>
    <dgm:pt modelId="{B254CE59-8526-48B5-AF73-FBBD56D080AF}" type="parTrans" cxnId="{CA42BE46-F318-4BC6-857B-155F4FACE957}">
      <dgm:prSet/>
      <dgm:spPr/>
      <dgm:t>
        <a:bodyPr/>
        <a:lstStyle/>
        <a:p>
          <a:endParaRPr lang="en-US"/>
        </a:p>
      </dgm:t>
    </dgm:pt>
    <dgm:pt modelId="{D4F9D247-718E-4A01-9A95-57AEE365D784}" type="sibTrans" cxnId="{CA42BE46-F318-4BC6-857B-155F4FACE957}">
      <dgm:prSet/>
      <dgm:spPr/>
      <dgm:t>
        <a:bodyPr/>
        <a:lstStyle/>
        <a:p>
          <a:endParaRPr lang="en-US"/>
        </a:p>
      </dgm:t>
    </dgm:pt>
    <dgm:pt modelId="{05B0319C-4EE6-4247-8229-224F5E23DD5F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4" action="ppaction://hlinksldjump"/>
            </a:rPr>
            <a:t>GCSE Higher – Week 1</a:t>
          </a:r>
          <a:endParaRPr lang="en-US" dirty="0"/>
        </a:p>
      </dgm:t>
    </dgm:pt>
    <dgm:pt modelId="{5CB5294C-93C5-4590-B3A7-0A3CE5BC601B}" type="parTrans" cxnId="{B88A7205-E362-422C-BD38-3308F2523506}">
      <dgm:prSet/>
      <dgm:spPr/>
      <dgm:t>
        <a:bodyPr/>
        <a:lstStyle/>
        <a:p>
          <a:endParaRPr lang="en-US"/>
        </a:p>
      </dgm:t>
    </dgm:pt>
    <dgm:pt modelId="{3D8135C9-EE36-4F20-906B-2700A07C2515}" type="sibTrans" cxnId="{B88A7205-E362-422C-BD38-3308F2523506}">
      <dgm:prSet/>
      <dgm:spPr/>
      <dgm:t>
        <a:bodyPr/>
        <a:lstStyle/>
        <a:p>
          <a:endParaRPr lang="en-US"/>
        </a:p>
      </dgm:t>
    </dgm:pt>
    <dgm:pt modelId="{365BE2E1-EB02-4E9E-9C32-0C8A7CA0EC43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5" action="ppaction://hlinksldjump"/>
            </a:rPr>
            <a:t>How to find the data</a:t>
          </a:r>
          <a:endParaRPr lang="en-US" dirty="0"/>
        </a:p>
      </dgm:t>
    </dgm:pt>
    <dgm:pt modelId="{4A0E6739-8904-45B4-9C74-2AC353865DF1}" type="parTrans" cxnId="{A21E737E-2F43-4694-A50E-3D6CF0CC0B62}">
      <dgm:prSet/>
      <dgm:spPr/>
      <dgm:t>
        <a:bodyPr/>
        <a:lstStyle/>
        <a:p>
          <a:endParaRPr lang="en-US"/>
        </a:p>
      </dgm:t>
    </dgm:pt>
    <dgm:pt modelId="{EBE120EB-9A8B-400F-96A7-3EA00325D493}" type="sibTrans" cxnId="{A21E737E-2F43-4694-A50E-3D6CF0CC0B62}">
      <dgm:prSet/>
      <dgm:spPr/>
      <dgm:t>
        <a:bodyPr/>
        <a:lstStyle/>
        <a:p>
          <a:endParaRPr lang="en-US"/>
        </a:p>
      </dgm:t>
    </dgm:pt>
    <dgm:pt modelId="{4E4D202C-9A4D-415B-B8AA-984128AC18F6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6" action="ppaction://hlinksldjump"/>
            </a:rPr>
            <a:t>The Revision Schemes of Work</a:t>
          </a:r>
          <a:endParaRPr lang="en-US" dirty="0"/>
        </a:p>
      </dgm:t>
    </dgm:pt>
    <dgm:pt modelId="{2EC9EBC6-70EE-4A92-867E-F07FEFA2DD6A}" type="parTrans" cxnId="{F38F3075-CBF6-48D2-B14C-18BE56360775}">
      <dgm:prSet/>
      <dgm:spPr/>
      <dgm:t>
        <a:bodyPr/>
        <a:lstStyle/>
        <a:p>
          <a:endParaRPr lang="en-US"/>
        </a:p>
      </dgm:t>
    </dgm:pt>
    <dgm:pt modelId="{F976D380-937A-46FE-88EE-930925F6A3A5}" type="sibTrans" cxnId="{F38F3075-CBF6-48D2-B14C-18BE56360775}">
      <dgm:prSet/>
      <dgm:spPr/>
      <dgm:t>
        <a:bodyPr/>
        <a:lstStyle/>
        <a:p>
          <a:endParaRPr lang="en-US"/>
        </a:p>
      </dgm:t>
    </dgm:pt>
    <dgm:pt modelId="{BA5ACB01-B911-4672-8E7F-F7FDEC0B6219}" type="pres">
      <dgm:prSet presAssocID="{BF6C6A82-76B1-4CBF-83DB-D9AD51BCE54F}" presName="root" presStyleCnt="0">
        <dgm:presLayoutVars>
          <dgm:dir/>
          <dgm:resizeHandles val="exact"/>
        </dgm:presLayoutVars>
      </dgm:prSet>
      <dgm:spPr/>
    </dgm:pt>
    <dgm:pt modelId="{70E2E166-93B7-4DFB-B34F-2B25513B567C}" type="pres">
      <dgm:prSet presAssocID="{38D2DFE1-1FCE-40A3-8B06-5F742CA0057F}" presName="compNode" presStyleCnt="0"/>
      <dgm:spPr/>
    </dgm:pt>
    <dgm:pt modelId="{32AEE20D-69A9-48AD-828C-27FB947AD2A5}" type="pres">
      <dgm:prSet presAssocID="{38D2DFE1-1FCE-40A3-8B06-5F742CA0057F}" presName="bgRect" presStyleLbl="bgShp" presStyleIdx="0" presStyleCnt="6"/>
      <dgm:spPr/>
    </dgm:pt>
    <dgm:pt modelId="{4CF32B0F-E9EC-4E35-AE41-0E46FAB98BF1}" type="pres">
      <dgm:prSet presAssocID="{38D2DFE1-1FCE-40A3-8B06-5F742CA0057F}" presName="iconRect" presStyleLbl="node1" presStyleIdx="0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D3DEE9B-17AA-4D82-921B-843F6BA11334}" type="pres">
      <dgm:prSet presAssocID="{38D2DFE1-1FCE-40A3-8B06-5F742CA0057F}" presName="spaceRect" presStyleCnt="0"/>
      <dgm:spPr/>
    </dgm:pt>
    <dgm:pt modelId="{D423BD9B-3EAF-420B-A6E8-DD84BB38112F}" type="pres">
      <dgm:prSet presAssocID="{38D2DFE1-1FCE-40A3-8B06-5F742CA0057F}" presName="parTx" presStyleLbl="revTx" presStyleIdx="0" presStyleCnt="6">
        <dgm:presLayoutVars>
          <dgm:chMax val="0"/>
          <dgm:chPref val="0"/>
        </dgm:presLayoutVars>
      </dgm:prSet>
      <dgm:spPr/>
    </dgm:pt>
    <dgm:pt modelId="{BF734FB1-F44E-475F-8523-620DACE68476}" type="pres">
      <dgm:prSet presAssocID="{6C258E07-4A44-4A25-89F4-DC87DA4C7CCF}" presName="sibTrans" presStyleCnt="0"/>
      <dgm:spPr/>
    </dgm:pt>
    <dgm:pt modelId="{2BEEEC0D-BD8F-415F-95F8-0720E53CEB91}" type="pres">
      <dgm:prSet presAssocID="{8D3E8D92-9FFC-400C-81FB-B7A5329072C7}" presName="compNode" presStyleCnt="0"/>
      <dgm:spPr/>
    </dgm:pt>
    <dgm:pt modelId="{CC15CBC3-537A-4E8E-962F-F19266FF708F}" type="pres">
      <dgm:prSet presAssocID="{8D3E8D92-9FFC-400C-81FB-B7A5329072C7}" presName="bgRect" presStyleLbl="bgShp" presStyleIdx="1" presStyleCnt="6"/>
      <dgm:spPr/>
    </dgm:pt>
    <dgm:pt modelId="{5517F31D-A45E-4CBD-8CDB-018E710D50DA}" type="pres">
      <dgm:prSet presAssocID="{8D3E8D92-9FFC-400C-81FB-B7A5329072C7}" presName="iconRect" presStyleLbl="node1" presStyleIdx="1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350312B4-B050-4E67-A9D6-92AA847FA36A}" type="pres">
      <dgm:prSet presAssocID="{8D3E8D92-9FFC-400C-81FB-B7A5329072C7}" presName="spaceRect" presStyleCnt="0"/>
      <dgm:spPr/>
    </dgm:pt>
    <dgm:pt modelId="{B97E6793-2A6D-4F44-A03D-ECB85BA9A611}" type="pres">
      <dgm:prSet presAssocID="{8D3E8D92-9FFC-400C-81FB-B7A5329072C7}" presName="parTx" presStyleLbl="revTx" presStyleIdx="1" presStyleCnt="6">
        <dgm:presLayoutVars>
          <dgm:chMax val="0"/>
          <dgm:chPref val="0"/>
        </dgm:presLayoutVars>
      </dgm:prSet>
      <dgm:spPr/>
    </dgm:pt>
    <dgm:pt modelId="{3D24915E-5199-418C-A404-7E3E78770BAF}" type="pres">
      <dgm:prSet presAssocID="{1490F1E1-B3B1-45D3-8273-20CBB3CEE363}" presName="sibTrans" presStyleCnt="0"/>
      <dgm:spPr/>
    </dgm:pt>
    <dgm:pt modelId="{5610F3DB-1877-441A-A2D0-73C51935542C}" type="pres">
      <dgm:prSet presAssocID="{72B79918-3D2A-4228-B0A9-96B3F05DD06E}" presName="compNode" presStyleCnt="0"/>
      <dgm:spPr/>
    </dgm:pt>
    <dgm:pt modelId="{A304E2C2-312E-4F90-9637-FCCF983D1AD5}" type="pres">
      <dgm:prSet presAssocID="{72B79918-3D2A-4228-B0A9-96B3F05DD06E}" presName="bgRect" presStyleLbl="bgShp" presStyleIdx="2" presStyleCnt="6"/>
      <dgm:spPr/>
    </dgm:pt>
    <dgm:pt modelId="{FE2826B7-556A-4DCF-9DAC-BDC46175E863}" type="pres">
      <dgm:prSet presAssocID="{72B79918-3D2A-4228-B0A9-96B3F05DD06E}" presName="iconRect" presStyleLbl="node1" presStyleIdx="2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1D975C7-06E0-4113-8EB3-D09889F462BF}" type="pres">
      <dgm:prSet presAssocID="{72B79918-3D2A-4228-B0A9-96B3F05DD06E}" presName="spaceRect" presStyleCnt="0"/>
      <dgm:spPr/>
    </dgm:pt>
    <dgm:pt modelId="{5CA776FE-3C80-4C7D-B335-FEEE7D294C62}" type="pres">
      <dgm:prSet presAssocID="{72B79918-3D2A-4228-B0A9-96B3F05DD06E}" presName="parTx" presStyleLbl="revTx" presStyleIdx="2" presStyleCnt="6">
        <dgm:presLayoutVars>
          <dgm:chMax val="0"/>
          <dgm:chPref val="0"/>
        </dgm:presLayoutVars>
      </dgm:prSet>
      <dgm:spPr/>
    </dgm:pt>
    <dgm:pt modelId="{1834C6EB-2101-4B07-A23E-B909C2D3E40E}" type="pres">
      <dgm:prSet presAssocID="{D4F9D247-718E-4A01-9A95-57AEE365D784}" presName="sibTrans" presStyleCnt="0"/>
      <dgm:spPr/>
    </dgm:pt>
    <dgm:pt modelId="{66336601-7749-4086-8A5B-88AD18B79B98}" type="pres">
      <dgm:prSet presAssocID="{05B0319C-4EE6-4247-8229-224F5E23DD5F}" presName="compNode" presStyleCnt="0"/>
      <dgm:spPr/>
    </dgm:pt>
    <dgm:pt modelId="{B012845C-BBE9-4D09-A6E8-8B4310BB5533}" type="pres">
      <dgm:prSet presAssocID="{05B0319C-4EE6-4247-8229-224F5E23DD5F}" presName="bgRect" presStyleLbl="bgShp" presStyleIdx="3" presStyleCnt="6"/>
      <dgm:spPr/>
    </dgm:pt>
    <dgm:pt modelId="{31A6FA07-8C0A-4960-84FB-35736C548983}" type="pres">
      <dgm:prSet presAssocID="{05B0319C-4EE6-4247-8229-224F5E23DD5F}" presName="iconRect" presStyleLbl="node1" presStyleIdx="3" presStyleCnt="6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1FB27002-1CDF-4E6C-AB61-CB845BA07899}" type="pres">
      <dgm:prSet presAssocID="{05B0319C-4EE6-4247-8229-224F5E23DD5F}" presName="spaceRect" presStyleCnt="0"/>
      <dgm:spPr/>
    </dgm:pt>
    <dgm:pt modelId="{2ABEF403-1E92-45C8-9EC6-48D4EA5D87BB}" type="pres">
      <dgm:prSet presAssocID="{05B0319C-4EE6-4247-8229-224F5E23DD5F}" presName="parTx" presStyleLbl="revTx" presStyleIdx="3" presStyleCnt="6">
        <dgm:presLayoutVars>
          <dgm:chMax val="0"/>
          <dgm:chPref val="0"/>
        </dgm:presLayoutVars>
      </dgm:prSet>
      <dgm:spPr/>
    </dgm:pt>
    <dgm:pt modelId="{133F70BE-9437-4140-974B-B89C02EA3B87}" type="pres">
      <dgm:prSet presAssocID="{3D8135C9-EE36-4F20-906B-2700A07C2515}" presName="sibTrans" presStyleCnt="0"/>
      <dgm:spPr/>
    </dgm:pt>
    <dgm:pt modelId="{B8C7A09D-50C2-4ACE-A048-22F217F10C50}" type="pres">
      <dgm:prSet presAssocID="{365BE2E1-EB02-4E9E-9C32-0C8A7CA0EC43}" presName="compNode" presStyleCnt="0"/>
      <dgm:spPr/>
    </dgm:pt>
    <dgm:pt modelId="{3F89941C-B806-4A80-A88E-277C0691713A}" type="pres">
      <dgm:prSet presAssocID="{365BE2E1-EB02-4E9E-9C32-0C8A7CA0EC43}" presName="bgRect" presStyleLbl="bgShp" presStyleIdx="4" presStyleCnt="6"/>
      <dgm:spPr/>
    </dgm:pt>
    <dgm:pt modelId="{16FC4F69-BDD1-46EF-A3FD-DA7F925DB198}" type="pres">
      <dgm:prSet presAssocID="{365BE2E1-EB02-4E9E-9C32-0C8A7CA0EC43}" presName="iconRect" presStyleLbl="node1" presStyleIdx="4" presStyleCnt="6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4696E27F-292C-4749-9843-6DD2C381890C}" type="pres">
      <dgm:prSet presAssocID="{365BE2E1-EB02-4E9E-9C32-0C8A7CA0EC43}" presName="spaceRect" presStyleCnt="0"/>
      <dgm:spPr/>
    </dgm:pt>
    <dgm:pt modelId="{5D4E9970-F17B-4630-8F99-43A276210E4D}" type="pres">
      <dgm:prSet presAssocID="{365BE2E1-EB02-4E9E-9C32-0C8A7CA0EC43}" presName="parTx" presStyleLbl="revTx" presStyleIdx="4" presStyleCnt="6">
        <dgm:presLayoutVars>
          <dgm:chMax val="0"/>
          <dgm:chPref val="0"/>
        </dgm:presLayoutVars>
      </dgm:prSet>
      <dgm:spPr/>
    </dgm:pt>
    <dgm:pt modelId="{A274DE7C-53AE-4E4F-BABA-DE68D9829E5A}" type="pres">
      <dgm:prSet presAssocID="{EBE120EB-9A8B-400F-96A7-3EA00325D493}" presName="sibTrans" presStyleCnt="0"/>
      <dgm:spPr/>
    </dgm:pt>
    <dgm:pt modelId="{8DFDD13B-BBF7-45C6-A946-001EE24AAFA1}" type="pres">
      <dgm:prSet presAssocID="{4E4D202C-9A4D-415B-B8AA-984128AC18F6}" presName="compNode" presStyleCnt="0"/>
      <dgm:spPr/>
    </dgm:pt>
    <dgm:pt modelId="{E40A7A75-7A84-4148-A092-CB63CCC97677}" type="pres">
      <dgm:prSet presAssocID="{4E4D202C-9A4D-415B-B8AA-984128AC18F6}" presName="bgRect" presStyleLbl="bgShp" presStyleIdx="5" presStyleCnt="6"/>
      <dgm:spPr/>
    </dgm:pt>
    <dgm:pt modelId="{E8005C5E-238E-4F5D-BBAD-9BB855353901}" type="pres">
      <dgm:prSet presAssocID="{4E4D202C-9A4D-415B-B8AA-984128AC18F6}" presName="iconRect" presStyleLbl="node1" presStyleIdx="5" presStyleCnt="6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C149D840-6790-4904-96EF-922B83047932}" type="pres">
      <dgm:prSet presAssocID="{4E4D202C-9A4D-415B-B8AA-984128AC18F6}" presName="spaceRect" presStyleCnt="0"/>
      <dgm:spPr/>
    </dgm:pt>
    <dgm:pt modelId="{EE885C9D-8123-4A03-BA92-591B912484F3}" type="pres">
      <dgm:prSet presAssocID="{4E4D202C-9A4D-415B-B8AA-984128AC18F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88A7205-E362-422C-BD38-3308F2523506}" srcId="{BF6C6A82-76B1-4CBF-83DB-D9AD51BCE54F}" destId="{05B0319C-4EE6-4247-8229-224F5E23DD5F}" srcOrd="3" destOrd="0" parTransId="{5CB5294C-93C5-4590-B3A7-0A3CE5BC601B}" sibTransId="{3D8135C9-EE36-4F20-906B-2700A07C2515}"/>
    <dgm:cxn modelId="{2B48EA25-1578-48C5-9784-10B685B45FA9}" type="presOf" srcId="{365BE2E1-EB02-4E9E-9C32-0C8A7CA0EC43}" destId="{5D4E9970-F17B-4630-8F99-43A276210E4D}" srcOrd="0" destOrd="0" presId="urn:microsoft.com/office/officeart/2018/2/layout/IconVerticalSolidList"/>
    <dgm:cxn modelId="{A4FB8539-BBAA-48EB-9BED-3317A04BB6AE}" type="presOf" srcId="{8D3E8D92-9FFC-400C-81FB-B7A5329072C7}" destId="{B97E6793-2A6D-4F44-A03D-ECB85BA9A611}" srcOrd="0" destOrd="0" presId="urn:microsoft.com/office/officeart/2018/2/layout/IconVerticalSolidList"/>
    <dgm:cxn modelId="{1EB3853B-504F-43BA-8BEE-8EED61E22B6D}" srcId="{BF6C6A82-76B1-4CBF-83DB-D9AD51BCE54F}" destId="{8D3E8D92-9FFC-400C-81FB-B7A5329072C7}" srcOrd="1" destOrd="0" parTransId="{4E25D18C-6414-4544-85F9-22D2CBD4B10C}" sibTransId="{1490F1E1-B3B1-45D3-8273-20CBB3CEE363}"/>
    <dgm:cxn modelId="{5108333D-BEBC-4351-A46C-A4513679CEA1}" srcId="{BF6C6A82-76B1-4CBF-83DB-D9AD51BCE54F}" destId="{38D2DFE1-1FCE-40A3-8B06-5F742CA0057F}" srcOrd="0" destOrd="0" parTransId="{569553B9-031D-4BA0-9A16-8AD606F0A19C}" sibTransId="{6C258E07-4A44-4A25-89F4-DC87DA4C7CCF}"/>
    <dgm:cxn modelId="{CA42BE46-F318-4BC6-857B-155F4FACE957}" srcId="{BF6C6A82-76B1-4CBF-83DB-D9AD51BCE54F}" destId="{72B79918-3D2A-4228-B0A9-96B3F05DD06E}" srcOrd="2" destOrd="0" parTransId="{B254CE59-8526-48B5-AF73-FBBD56D080AF}" sibTransId="{D4F9D247-718E-4A01-9A95-57AEE365D784}"/>
    <dgm:cxn modelId="{F38F3075-CBF6-48D2-B14C-18BE56360775}" srcId="{BF6C6A82-76B1-4CBF-83DB-D9AD51BCE54F}" destId="{4E4D202C-9A4D-415B-B8AA-984128AC18F6}" srcOrd="5" destOrd="0" parTransId="{2EC9EBC6-70EE-4A92-867E-F07FEFA2DD6A}" sibTransId="{F976D380-937A-46FE-88EE-930925F6A3A5}"/>
    <dgm:cxn modelId="{A21E737E-2F43-4694-A50E-3D6CF0CC0B62}" srcId="{BF6C6A82-76B1-4CBF-83DB-D9AD51BCE54F}" destId="{365BE2E1-EB02-4E9E-9C32-0C8A7CA0EC43}" srcOrd="4" destOrd="0" parTransId="{4A0E6739-8904-45B4-9C74-2AC353865DF1}" sibTransId="{EBE120EB-9A8B-400F-96A7-3EA00325D493}"/>
    <dgm:cxn modelId="{248EC491-0301-46CA-A1B3-E9E27DCAB9FF}" type="presOf" srcId="{72B79918-3D2A-4228-B0A9-96B3F05DD06E}" destId="{5CA776FE-3C80-4C7D-B335-FEEE7D294C62}" srcOrd="0" destOrd="0" presId="urn:microsoft.com/office/officeart/2018/2/layout/IconVerticalSolidList"/>
    <dgm:cxn modelId="{696C61A7-E3D2-42EF-BEC2-4C6049A304BD}" type="presOf" srcId="{05B0319C-4EE6-4247-8229-224F5E23DD5F}" destId="{2ABEF403-1E92-45C8-9EC6-48D4EA5D87BB}" srcOrd="0" destOrd="0" presId="urn:microsoft.com/office/officeart/2018/2/layout/IconVerticalSolidList"/>
    <dgm:cxn modelId="{E1A808BB-D4A0-4747-8E8B-DC09E99251D6}" type="presOf" srcId="{38D2DFE1-1FCE-40A3-8B06-5F742CA0057F}" destId="{D423BD9B-3EAF-420B-A6E8-DD84BB38112F}" srcOrd="0" destOrd="0" presId="urn:microsoft.com/office/officeart/2018/2/layout/IconVerticalSolidList"/>
    <dgm:cxn modelId="{14B2ACC8-FFA1-412B-A1DF-412C4EEFA58F}" type="presOf" srcId="{BF6C6A82-76B1-4CBF-83DB-D9AD51BCE54F}" destId="{BA5ACB01-B911-4672-8E7F-F7FDEC0B6219}" srcOrd="0" destOrd="0" presId="urn:microsoft.com/office/officeart/2018/2/layout/IconVerticalSolidList"/>
    <dgm:cxn modelId="{2B80D1FA-8C16-4723-8CD1-D68E9879CC23}" type="presOf" srcId="{4E4D202C-9A4D-415B-B8AA-984128AC18F6}" destId="{EE885C9D-8123-4A03-BA92-591B912484F3}" srcOrd="0" destOrd="0" presId="urn:microsoft.com/office/officeart/2018/2/layout/IconVerticalSolidList"/>
    <dgm:cxn modelId="{2DB61B65-99D9-48B0-9AD6-A2E24E08CA05}" type="presParOf" srcId="{BA5ACB01-B911-4672-8E7F-F7FDEC0B6219}" destId="{70E2E166-93B7-4DFB-B34F-2B25513B567C}" srcOrd="0" destOrd="0" presId="urn:microsoft.com/office/officeart/2018/2/layout/IconVerticalSolidList"/>
    <dgm:cxn modelId="{0241A45D-BC69-4833-AEEF-EFDD58D5D7BD}" type="presParOf" srcId="{70E2E166-93B7-4DFB-B34F-2B25513B567C}" destId="{32AEE20D-69A9-48AD-828C-27FB947AD2A5}" srcOrd="0" destOrd="0" presId="urn:microsoft.com/office/officeart/2018/2/layout/IconVerticalSolidList"/>
    <dgm:cxn modelId="{3F3B0EF4-3150-4B1C-B910-90E3F5AE5DFF}" type="presParOf" srcId="{70E2E166-93B7-4DFB-B34F-2B25513B567C}" destId="{4CF32B0F-E9EC-4E35-AE41-0E46FAB98BF1}" srcOrd="1" destOrd="0" presId="urn:microsoft.com/office/officeart/2018/2/layout/IconVerticalSolidList"/>
    <dgm:cxn modelId="{2ED84A04-E10B-45F3-9D85-933CF7D0358C}" type="presParOf" srcId="{70E2E166-93B7-4DFB-B34F-2B25513B567C}" destId="{2D3DEE9B-17AA-4D82-921B-843F6BA11334}" srcOrd="2" destOrd="0" presId="urn:microsoft.com/office/officeart/2018/2/layout/IconVerticalSolidList"/>
    <dgm:cxn modelId="{292C8EA2-81D9-42AA-9024-6F0E4E75846B}" type="presParOf" srcId="{70E2E166-93B7-4DFB-B34F-2B25513B567C}" destId="{D423BD9B-3EAF-420B-A6E8-DD84BB38112F}" srcOrd="3" destOrd="0" presId="urn:microsoft.com/office/officeart/2018/2/layout/IconVerticalSolidList"/>
    <dgm:cxn modelId="{11408FB5-0F33-4B18-AC05-0FCFC07909CB}" type="presParOf" srcId="{BA5ACB01-B911-4672-8E7F-F7FDEC0B6219}" destId="{BF734FB1-F44E-475F-8523-620DACE68476}" srcOrd="1" destOrd="0" presId="urn:microsoft.com/office/officeart/2018/2/layout/IconVerticalSolidList"/>
    <dgm:cxn modelId="{CEF8968F-FB18-4F39-9751-1AB8F640DDBD}" type="presParOf" srcId="{BA5ACB01-B911-4672-8E7F-F7FDEC0B6219}" destId="{2BEEEC0D-BD8F-415F-95F8-0720E53CEB91}" srcOrd="2" destOrd="0" presId="urn:microsoft.com/office/officeart/2018/2/layout/IconVerticalSolidList"/>
    <dgm:cxn modelId="{EF018B3A-647C-46ED-8CFB-7867CB41732A}" type="presParOf" srcId="{2BEEEC0D-BD8F-415F-95F8-0720E53CEB91}" destId="{CC15CBC3-537A-4E8E-962F-F19266FF708F}" srcOrd="0" destOrd="0" presId="urn:microsoft.com/office/officeart/2018/2/layout/IconVerticalSolidList"/>
    <dgm:cxn modelId="{30CD200B-3726-4A65-89AC-9BD9CB99F77F}" type="presParOf" srcId="{2BEEEC0D-BD8F-415F-95F8-0720E53CEB91}" destId="{5517F31D-A45E-4CBD-8CDB-018E710D50DA}" srcOrd="1" destOrd="0" presId="urn:microsoft.com/office/officeart/2018/2/layout/IconVerticalSolidList"/>
    <dgm:cxn modelId="{B5C1A969-19D8-4F84-BCBF-1999E5ECFBC1}" type="presParOf" srcId="{2BEEEC0D-BD8F-415F-95F8-0720E53CEB91}" destId="{350312B4-B050-4E67-A9D6-92AA847FA36A}" srcOrd="2" destOrd="0" presId="urn:microsoft.com/office/officeart/2018/2/layout/IconVerticalSolidList"/>
    <dgm:cxn modelId="{5B979F56-FE86-4FD3-9E8A-3FC9C6B0C6DC}" type="presParOf" srcId="{2BEEEC0D-BD8F-415F-95F8-0720E53CEB91}" destId="{B97E6793-2A6D-4F44-A03D-ECB85BA9A611}" srcOrd="3" destOrd="0" presId="urn:microsoft.com/office/officeart/2018/2/layout/IconVerticalSolidList"/>
    <dgm:cxn modelId="{61098956-72E1-44D1-A51E-745238D39B80}" type="presParOf" srcId="{BA5ACB01-B911-4672-8E7F-F7FDEC0B6219}" destId="{3D24915E-5199-418C-A404-7E3E78770BAF}" srcOrd="3" destOrd="0" presId="urn:microsoft.com/office/officeart/2018/2/layout/IconVerticalSolidList"/>
    <dgm:cxn modelId="{964C5592-041D-4D3C-B2A0-AC51984629CC}" type="presParOf" srcId="{BA5ACB01-B911-4672-8E7F-F7FDEC0B6219}" destId="{5610F3DB-1877-441A-A2D0-73C51935542C}" srcOrd="4" destOrd="0" presId="urn:microsoft.com/office/officeart/2018/2/layout/IconVerticalSolidList"/>
    <dgm:cxn modelId="{9CAF4088-50AA-4C20-8BC6-6FEF27959470}" type="presParOf" srcId="{5610F3DB-1877-441A-A2D0-73C51935542C}" destId="{A304E2C2-312E-4F90-9637-FCCF983D1AD5}" srcOrd="0" destOrd="0" presId="urn:microsoft.com/office/officeart/2018/2/layout/IconVerticalSolidList"/>
    <dgm:cxn modelId="{5EB7259A-F063-4525-99B8-DEA4613C53BB}" type="presParOf" srcId="{5610F3DB-1877-441A-A2D0-73C51935542C}" destId="{FE2826B7-556A-4DCF-9DAC-BDC46175E863}" srcOrd="1" destOrd="0" presId="urn:microsoft.com/office/officeart/2018/2/layout/IconVerticalSolidList"/>
    <dgm:cxn modelId="{2479A0FB-598A-421F-BE24-FF6E26B197FC}" type="presParOf" srcId="{5610F3DB-1877-441A-A2D0-73C51935542C}" destId="{A1D975C7-06E0-4113-8EB3-D09889F462BF}" srcOrd="2" destOrd="0" presId="urn:microsoft.com/office/officeart/2018/2/layout/IconVerticalSolidList"/>
    <dgm:cxn modelId="{C8B763EB-C707-45C1-A73C-0C01510CC286}" type="presParOf" srcId="{5610F3DB-1877-441A-A2D0-73C51935542C}" destId="{5CA776FE-3C80-4C7D-B335-FEEE7D294C62}" srcOrd="3" destOrd="0" presId="urn:microsoft.com/office/officeart/2018/2/layout/IconVerticalSolidList"/>
    <dgm:cxn modelId="{D6184556-43B4-4878-8455-2C3F30457328}" type="presParOf" srcId="{BA5ACB01-B911-4672-8E7F-F7FDEC0B6219}" destId="{1834C6EB-2101-4B07-A23E-B909C2D3E40E}" srcOrd="5" destOrd="0" presId="urn:microsoft.com/office/officeart/2018/2/layout/IconVerticalSolidList"/>
    <dgm:cxn modelId="{FEB6ADF5-4808-4C03-952F-2E3A45BC1B77}" type="presParOf" srcId="{BA5ACB01-B911-4672-8E7F-F7FDEC0B6219}" destId="{66336601-7749-4086-8A5B-88AD18B79B98}" srcOrd="6" destOrd="0" presId="urn:microsoft.com/office/officeart/2018/2/layout/IconVerticalSolidList"/>
    <dgm:cxn modelId="{FDAF3BA3-6665-4FC5-9C92-76D48F4F7837}" type="presParOf" srcId="{66336601-7749-4086-8A5B-88AD18B79B98}" destId="{B012845C-BBE9-4D09-A6E8-8B4310BB5533}" srcOrd="0" destOrd="0" presId="urn:microsoft.com/office/officeart/2018/2/layout/IconVerticalSolidList"/>
    <dgm:cxn modelId="{4E79B47D-127C-4AF2-B53F-51036A6891C6}" type="presParOf" srcId="{66336601-7749-4086-8A5B-88AD18B79B98}" destId="{31A6FA07-8C0A-4960-84FB-35736C548983}" srcOrd="1" destOrd="0" presId="urn:microsoft.com/office/officeart/2018/2/layout/IconVerticalSolidList"/>
    <dgm:cxn modelId="{5367EC48-7D5D-4307-8EA3-C175018E65D3}" type="presParOf" srcId="{66336601-7749-4086-8A5B-88AD18B79B98}" destId="{1FB27002-1CDF-4E6C-AB61-CB845BA07899}" srcOrd="2" destOrd="0" presId="urn:microsoft.com/office/officeart/2018/2/layout/IconVerticalSolidList"/>
    <dgm:cxn modelId="{3F4CA854-0237-4E64-86F9-5AE15C9C3485}" type="presParOf" srcId="{66336601-7749-4086-8A5B-88AD18B79B98}" destId="{2ABEF403-1E92-45C8-9EC6-48D4EA5D87BB}" srcOrd="3" destOrd="0" presId="urn:microsoft.com/office/officeart/2018/2/layout/IconVerticalSolidList"/>
    <dgm:cxn modelId="{2F313718-49C4-4D72-AEAB-2ACA25186004}" type="presParOf" srcId="{BA5ACB01-B911-4672-8E7F-F7FDEC0B6219}" destId="{133F70BE-9437-4140-974B-B89C02EA3B87}" srcOrd="7" destOrd="0" presId="urn:microsoft.com/office/officeart/2018/2/layout/IconVerticalSolidList"/>
    <dgm:cxn modelId="{84B273CC-39F3-4C09-BE4B-0E828592A4E7}" type="presParOf" srcId="{BA5ACB01-B911-4672-8E7F-F7FDEC0B6219}" destId="{B8C7A09D-50C2-4ACE-A048-22F217F10C50}" srcOrd="8" destOrd="0" presId="urn:microsoft.com/office/officeart/2018/2/layout/IconVerticalSolidList"/>
    <dgm:cxn modelId="{4ACEAA7E-2441-4641-9583-348C7A4FF8D8}" type="presParOf" srcId="{B8C7A09D-50C2-4ACE-A048-22F217F10C50}" destId="{3F89941C-B806-4A80-A88E-277C0691713A}" srcOrd="0" destOrd="0" presId="urn:microsoft.com/office/officeart/2018/2/layout/IconVerticalSolidList"/>
    <dgm:cxn modelId="{7A831ADD-19DE-4FB8-948B-DAC324D065EF}" type="presParOf" srcId="{B8C7A09D-50C2-4ACE-A048-22F217F10C50}" destId="{16FC4F69-BDD1-46EF-A3FD-DA7F925DB198}" srcOrd="1" destOrd="0" presId="urn:microsoft.com/office/officeart/2018/2/layout/IconVerticalSolidList"/>
    <dgm:cxn modelId="{214B64CB-4C11-4939-AA44-2105C66695F9}" type="presParOf" srcId="{B8C7A09D-50C2-4ACE-A048-22F217F10C50}" destId="{4696E27F-292C-4749-9843-6DD2C381890C}" srcOrd="2" destOrd="0" presId="urn:microsoft.com/office/officeart/2018/2/layout/IconVerticalSolidList"/>
    <dgm:cxn modelId="{9064D563-16CF-4EA7-A614-0AEB64E0E909}" type="presParOf" srcId="{B8C7A09D-50C2-4ACE-A048-22F217F10C50}" destId="{5D4E9970-F17B-4630-8F99-43A276210E4D}" srcOrd="3" destOrd="0" presId="urn:microsoft.com/office/officeart/2018/2/layout/IconVerticalSolidList"/>
    <dgm:cxn modelId="{FA72BEAA-6395-4C15-BBA7-A459ECE27608}" type="presParOf" srcId="{BA5ACB01-B911-4672-8E7F-F7FDEC0B6219}" destId="{A274DE7C-53AE-4E4F-BABA-DE68D9829E5A}" srcOrd="9" destOrd="0" presId="urn:microsoft.com/office/officeart/2018/2/layout/IconVerticalSolidList"/>
    <dgm:cxn modelId="{AF826C4B-9DD0-44E0-AAE7-DD33F6F5B4C2}" type="presParOf" srcId="{BA5ACB01-B911-4672-8E7F-F7FDEC0B6219}" destId="{8DFDD13B-BBF7-45C6-A946-001EE24AAFA1}" srcOrd="10" destOrd="0" presId="urn:microsoft.com/office/officeart/2018/2/layout/IconVerticalSolidList"/>
    <dgm:cxn modelId="{AEBC6EFE-3355-4414-94F0-FEB33D8EDA99}" type="presParOf" srcId="{8DFDD13B-BBF7-45C6-A946-001EE24AAFA1}" destId="{E40A7A75-7A84-4148-A092-CB63CCC97677}" srcOrd="0" destOrd="0" presId="urn:microsoft.com/office/officeart/2018/2/layout/IconVerticalSolidList"/>
    <dgm:cxn modelId="{BB85D12A-D29C-484F-ACF9-F0061DC172F4}" type="presParOf" srcId="{8DFDD13B-BBF7-45C6-A946-001EE24AAFA1}" destId="{E8005C5E-238E-4F5D-BBAD-9BB855353901}" srcOrd="1" destOrd="0" presId="urn:microsoft.com/office/officeart/2018/2/layout/IconVerticalSolidList"/>
    <dgm:cxn modelId="{60C252D4-FAC6-4A4F-B64E-93EF518E7CCB}" type="presParOf" srcId="{8DFDD13B-BBF7-45C6-A946-001EE24AAFA1}" destId="{C149D840-6790-4904-96EF-922B83047932}" srcOrd="2" destOrd="0" presId="urn:microsoft.com/office/officeart/2018/2/layout/IconVerticalSolidList"/>
    <dgm:cxn modelId="{27D71E96-8FE0-42A3-B02B-E2F93DD6F4CF}" type="presParOf" srcId="{8DFDD13B-BBF7-45C6-A946-001EE24AAFA1}" destId="{EE885C9D-8123-4A03-BA92-591B912484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F6BDC-D2D2-4F58-B3E1-61E03EA650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4382691-D9F5-4806-BE59-32BDB49A07ED}">
      <dgm:prSet/>
      <dgm:spPr/>
      <dgm:t>
        <a:bodyPr/>
        <a:lstStyle/>
        <a:p>
          <a:r>
            <a:rPr lang="en-GB"/>
            <a:t>You can find poorly answered questions, the data on these, and sample student explanations for any quiz on Diagnostic Questions.</a:t>
          </a:r>
          <a:endParaRPr lang="en-US"/>
        </a:p>
      </dgm:t>
    </dgm:pt>
    <dgm:pt modelId="{07C1B64D-8081-4F9B-B64A-F3C3D598BEF4}" type="parTrans" cxnId="{B85B81BC-0030-4B52-A95A-372F383C142D}">
      <dgm:prSet/>
      <dgm:spPr/>
      <dgm:t>
        <a:bodyPr/>
        <a:lstStyle/>
        <a:p>
          <a:endParaRPr lang="en-US"/>
        </a:p>
      </dgm:t>
    </dgm:pt>
    <dgm:pt modelId="{66734AB4-5983-4640-BDD9-785749BF3933}" type="sibTrans" cxnId="{B85B81BC-0030-4B52-A95A-372F383C142D}">
      <dgm:prSet/>
      <dgm:spPr/>
      <dgm:t>
        <a:bodyPr/>
        <a:lstStyle/>
        <a:p>
          <a:endParaRPr lang="en-US"/>
        </a:p>
      </dgm:t>
    </dgm:pt>
    <dgm:pt modelId="{5C03E6BA-5214-4350-8762-D50DEBE998DA}">
      <dgm:prSet/>
      <dgm:spPr/>
      <dgm:t>
        <a:bodyPr/>
        <a:lstStyle/>
        <a:p>
          <a:r>
            <a:rPr lang="en-GB"/>
            <a:t>Just follow the steps in the next slides</a:t>
          </a:r>
          <a:endParaRPr lang="en-US"/>
        </a:p>
      </dgm:t>
    </dgm:pt>
    <dgm:pt modelId="{741E24F2-AAAF-4A79-9900-FFE41AE98B28}" type="parTrans" cxnId="{D6CCAD3B-991A-4DB2-9B97-32E6FB1282A1}">
      <dgm:prSet/>
      <dgm:spPr/>
      <dgm:t>
        <a:bodyPr/>
        <a:lstStyle/>
        <a:p>
          <a:endParaRPr lang="en-US"/>
        </a:p>
      </dgm:t>
    </dgm:pt>
    <dgm:pt modelId="{FD7A6A3B-87EF-45C0-B763-F6F462359F4C}" type="sibTrans" cxnId="{D6CCAD3B-991A-4DB2-9B97-32E6FB1282A1}">
      <dgm:prSet/>
      <dgm:spPr/>
      <dgm:t>
        <a:bodyPr/>
        <a:lstStyle/>
        <a:p>
          <a:endParaRPr lang="en-US"/>
        </a:p>
      </dgm:t>
    </dgm:pt>
    <dgm:pt modelId="{35726945-C624-4E45-B412-79394B2CD18B}" type="pres">
      <dgm:prSet presAssocID="{28BF6BDC-D2D2-4F58-B3E1-61E03EA6505D}" presName="root" presStyleCnt="0">
        <dgm:presLayoutVars>
          <dgm:dir/>
          <dgm:resizeHandles val="exact"/>
        </dgm:presLayoutVars>
      </dgm:prSet>
      <dgm:spPr/>
    </dgm:pt>
    <dgm:pt modelId="{6F2DB553-14AC-473D-86DC-A65CD46F62C6}" type="pres">
      <dgm:prSet presAssocID="{44382691-D9F5-4806-BE59-32BDB49A07ED}" presName="compNode" presStyleCnt="0"/>
      <dgm:spPr/>
    </dgm:pt>
    <dgm:pt modelId="{731974CD-CC72-487F-8DEB-F3B91717F63F}" type="pres">
      <dgm:prSet presAssocID="{44382691-D9F5-4806-BE59-32BDB49A07ED}" presName="bgRect" presStyleLbl="bgShp" presStyleIdx="0" presStyleCnt="2"/>
      <dgm:spPr/>
    </dgm:pt>
    <dgm:pt modelId="{7A15B534-B71C-450F-AE1A-F9358CEB4237}" type="pres">
      <dgm:prSet presAssocID="{44382691-D9F5-4806-BE59-32BDB49A07E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B46DD57-7A5A-4EED-8BBD-F5F471D3CCEA}" type="pres">
      <dgm:prSet presAssocID="{44382691-D9F5-4806-BE59-32BDB49A07ED}" presName="spaceRect" presStyleCnt="0"/>
      <dgm:spPr/>
    </dgm:pt>
    <dgm:pt modelId="{266FB716-4379-43FB-98B8-B38121FB5987}" type="pres">
      <dgm:prSet presAssocID="{44382691-D9F5-4806-BE59-32BDB49A07ED}" presName="parTx" presStyleLbl="revTx" presStyleIdx="0" presStyleCnt="2">
        <dgm:presLayoutVars>
          <dgm:chMax val="0"/>
          <dgm:chPref val="0"/>
        </dgm:presLayoutVars>
      </dgm:prSet>
      <dgm:spPr/>
    </dgm:pt>
    <dgm:pt modelId="{7B39D92F-37F8-4058-801C-3098B91D3716}" type="pres">
      <dgm:prSet presAssocID="{66734AB4-5983-4640-BDD9-785749BF3933}" presName="sibTrans" presStyleCnt="0"/>
      <dgm:spPr/>
    </dgm:pt>
    <dgm:pt modelId="{3FF79DCD-3CCC-48FA-B577-7D84D937CF34}" type="pres">
      <dgm:prSet presAssocID="{5C03E6BA-5214-4350-8762-D50DEBE998DA}" presName="compNode" presStyleCnt="0"/>
      <dgm:spPr/>
    </dgm:pt>
    <dgm:pt modelId="{8EEEA39B-3E40-490F-96E3-6C99A3F5E2D3}" type="pres">
      <dgm:prSet presAssocID="{5C03E6BA-5214-4350-8762-D50DEBE998DA}" presName="bgRect" presStyleLbl="bgShp" presStyleIdx="1" presStyleCnt="2"/>
      <dgm:spPr/>
    </dgm:pt>
    <dgm:pt modelId="{63842F15-CA41-41A8-88E9-F604D0466F54}" type="pres">
      <dgm:prSet presAssocID="{5C03E6BA-5214-4350-8762-D50DEBE998D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9D137FF6-B498-4295-8EF3-9208E7380E70}" type="pres">
      <dgm:prSet presAssocID="{5C03E6BA-5214-4350-8762-D50DEBE998DA}" presName="spaceRect" presStyleCnt="0"/>
      <dgm:spPr/>
    </dgm:pt>
    <dgm:pt modelId="{B88889E5-D740-4314-8D37-A4A5D2D19C8F}" type="pres">
      <dgm:prSet presAssocID="{5C03E6BA-5214-4350-8762-D50DEBE998D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6CCAD3B-991A-4DB2-9B97-32E6FB1282A1}" srcId="{28BF6BDC-D2D2-4F58-B3E1-61E03EA6505D}" destId="{5C03E6BA-5214-4350-8762-D50DEBE998DA}" srcOrd="1" destOrd="0" parTransId="{741E24F2-AAAF-4A79-9900-FFE41AE98B28}" sibTransId="{FD7A6A3B-87EF-45C0-B763-F6F462359F4C}"/>
    <dgm:cxn modelId="{D276767D-EE0D-4A1C-8032-2181FCA85200}" type="presOf" srcId="{44382691-D9F5-4806-BE59-32BDB49A07ED}" destId="{266FB716-4379-43FB-98B8-B38121FB5987}" srcOrd="0" destOrd="0" presId="urn:microsoft.com/office/officeart/2018/2/layout/IconVerticalSolidList"/>
    <dgm:cxn modelId="{6856BAA9-23B1-4994-B830-6FEB557481C8}" type="presOf" srcId="{5C03E6BA-5214-4350-8762-D50DEBE998DA}" destId="{B88889E5-D740-4314-8D37-A4A5D2D19C8F}" srcOrd="0" destOrd="0" presId="urn:microsoft.com/office/officeart/2018/2/layout/IconVerticalSolidList"/>
    <dgm:cxn modelId="{B85B81BC-0030-4B52-A95A-372F383C142D}" srcId="{28BF6BDC-D2D2-4F58-B3E1-61E03EA6505D}" destId="{44382691-D9F5-4806-BE59-32BDB49A07ED}" srcOrd="0" destOrd="0" parTransId="{07C1B64D-8081-4F9B-B64A-F3C3D598BEF4}" sibTransId="{66734AB4-5983-4640-BDD9-785749BF3933}"/>
    <dgm:cxn modelId="{E8D7D7F8-1869-48D1-B084-26364ADB87B9}" type="presOf" srcId="{28BF6BDC-D2D2-4F58-B3E1-61E03EA6505D}" destId="{35726945-C624-4E45-B412-79394B2CD18B}" srcOrd="0" destOrd="0" presId="urn:microsoft.com/office/officeart/2018/2/layout/IconVerticalSolidList"/>
    <dgm:cxn modelId="{5107A343-0DD3-4063-92CB-1F1F3106C1F5}" type="presParOf" srcId="{35726945-C624-4E45-B412-79394B2CD18B}" destId="{6F2DB553-14AC-473D-86DC-A65CD46F62C6}" srcOrd="0" destOrd="0" presId="urn:microsoft.com/office/officeart/2018/2/layout/IconVerticalSolidList"/>
    <dgm:cxn modelId="{F2099DAF-0553-495A-810A-8AA8413F61D5}" type="presParOf" srcId="{6F2DB553-14AC-473D-86DC-A65CD46F62C6}" destId="{731974CD-CC72-487F-8DEB-F3B91717F63F}" srcOrd="0" destOrd="0" presId="urn:microsoft.com/office/officeart/2018/2/layout/IconVerticalSolidList"/>
    <dgm:cxn modelId="{A5E4B5FF-02AE-4409-8413-4A272403A945}" type="presParOf" srcId="{6F2DB553-14AC-473D-86DC-A65CD46F62C6}" destId="{7A15B534-B71C-450F-AE1A-F9358CEB4237}" srcOrd="1" destOrd="0" presId="urn:microsoft.com/office/officeart/2018/2/layout/IconVerticalSolidList"/>
    <dgm:cxn modelId="{17788782-5F09-4B5D-9F15-FA7F1D609C64}" type="presParOf" srcId="{6F2DB553-14AC-473D-86DC-A65CD46F62C6}" destId="{9B46DD57-7A5A-4EED-8BBD-F5F471D3CCEA}" srcOrd="2" destOrd="0" presId="urn:microsoft.com/office/officeart/2018/2/layout/IconVerticalSolidList"/>
    <dgm:cxn modelId="{ABB31466-0E69-49D2-A8DE-12679396F0B6}" type="presParOf" srcId="{6F2DB553-14AC-473D-86DC-A65CD46F62C6}" destId="{266FB716-4379-43FB-98B8-B38121FB5987}" srcOrd="3" destOrd="0" presId="urn:microsoft.com/office/officeart/2018/2/layout/IconVerticalSolidList"/>
    <dgm:cxn modelId="{AE0B9430-4922-4591-A337-CACE0297BF66}" type="presParOf" srcId="{35726945-C624-4E45-B412-79394B2CD18B}" destId="{7B39D92F-37F8-4058-801C-3098B91D3716}" srcOrd="1" destOrd="0" presId="urn:microsoft.com/office/officeart/2018/2/layout/IconVerticalSolidList"/>
    <dgm:cxn modelId="{757D7399-A1E1-40F6-99E9-453B58F6767E}" type="presParOf" srcId="{35726945-C624-4E45-B412-79394B2CD18B}" destId="{3FF79DCD-3CCC-48FA-B577-7D84D937CF34}" srcOrd="2" destOrd="0" presId="urn:microsoft.com/office/officeart/2018/2/layout/IconVerticalSolidList"/>
    <dgm:cxn modelId="{BEF1FE08-9061-4CAF-934C-B922BB74763D}" type="presParOf" srcId="{3FF79DCD-3CCC-48FA-B577-7D84D937CF34}" destId="{8EEEA39B-3E40-490F-96E3-6C99A3F5E2D3}" srcOrd="0" destOrd="0" presId="urn:microsoft.com/office/officeart/2018/2/layout/IconVerticalSolidList"/>
    <dgm:cxn modelId="{BE0ADA7F-C8D9-4D7A-B684-B5C8EB5E8399}" type="presParOf" srcId="{3FF79DCD-3CCC-48FA-B577-7D84D937CF34}" destId="{63842F15-CA41-41A8-88E9-F604D0466F54}" srcOrd="1" destOrd="0" presId="urn:microsoft.com/office/officeart/2018/2/layout/IconVerticalSolidList"/>
    <dgm:cxn modelId="{1679EF3C-EBEE-495C-A0B5-C44A2CA41B2A}" type="presParOf" srcId="{3FF79DCD-3CCC-48FA-B577-7D84D937CF34}" destId="{9D137FF6-B498-4295-8EF3-9208E7380E70}" srcOrd="2" destOrd="0" presId="urn:microsoft.com/office/officeart/2018/2/layout/IconVerticalSolidList"/>
    <dgm:cxn modelId="{03764493-90DB-46F8-8B2D-ABC75EC7CA60}" type="presParOf" srcId="{3FF79DCD-3CCC-48FA-B577-7D84D937CF34}" destId="{B88889E5-D740-4314-8D37-A4A5D2D19C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3AAAA-6265-477E-92E3-1CBB24B14C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94A9F3A-7BDC-49A7-984B-3487C6D106AB}">
      <dgm:prSet/>
      <dgm:spPr/>
      <dgm:t>
        <a:bodyPr/>
        <a:lstStyle/>
        <a:p>
          <a:r>
            <a:rPr lang="en-GB" dirty="0"/>
            <a:t>You can access all the revision quizzes for SATs, GCSE Foundation and GCSE Higher </a:t>
          </a:r>
          <a:r>
            <a:rPr lang="en-GB" dirty="0">
              <a:hlinkClick xmlns:r="http://schemas.openxmlformats.org/officeDocument/2006/relationships" r:id="rId1"/>
            </a:rPr>
            <a:t>here</a:t>
          </a:r>
          <a:endParaRPr lang="en-US" dirty="0"/>
        </a:p>
      </dgm:t>
    </dgm:pt>
    <dgm:pt modelId="{9E2C8FB5-EE07-4272-A452-6299D72101A2}" type="parTrans" cxnId="{FB8C34D5-FB86-4753-B86E-D7F6E1EC39A0}">
      <dgm:prSet/>
      <dgm:spPr/>
      <dgm:t>
        <a:bodyPr/>
        <a:lstStyle/>
        <a:p>
          <a:endParaRPr lang="en-US"/>
        </a:p>
      </dgm:t>
    </dgm:pt>
    <dgm:pt modelId="{E654B23E-8B53-4D43-81C1-52DFAC9B5C3B}" type="sibTrans" cxnId="{FB8C34D5-FB86-4753-B86E-D7F6E1EC39A0}">
      <dgm:prSet/>
      <dgm:spPr/>
      <dgm:t>
        <a:bodyPr/>
        <a:lstStyle/>
        <a:p>
          <a:endParaRPr lang="en-US"/>
        </a:p>
      </dgm:t>
    </dgm:pt>
    <dgm:pt modelId="{24E5F6B4-D6E8-44B7-8A46-F19B8BD3A583}">
      <dgm:prSet/>
      <dgm:spPr/>
      <dgm:t>
        <a:bodyPr/>
        <a:lstStyle/>
        <a:p>
          <a:r>
            <a:rPr lang="en-GB" dirty="0"/>
            <a:t>You can also set these up as a free Revision Scheme of Work so your students receive a new quiz each week (or whatever frequency you choose), which is automatically marked for you</a:t>
          </a:r>
          <a:endParaRPr lang="en-US" dirty="0"/>
        </a:p>
      </dgm:t>
    </dgm:pt>
    <dgm:pt modelId="{7BD42A10-23AE-4120-88D3-5FB40BBF271C}" type="parTrans" cxnId="{0DFBBEB6-A432-4C29-B62A-F25B79960442}">
      <dgm:prSet/>
      <dgm:spPr/>
      <dgm:t>
        <a:bodyPr/>
        <a:lstStyle/>
        <a:p>
          <a:endParaRPr lang="en-US"/>
        </a:p>
      </dgm:t>
    </dgm:pt>
    <dgm:pt modelId="{2E11C5A8-8E72-4101-83F6-F526FEC94426}" type="sibTrans" cxnId="{0DFBBEB6-A432-4C29-B62A-F25B79960442}">
      <dgm:prSet/>
      <dgm:spPr/>
      <dgm:t>
        <a:bodyPr/>
        <a:lstStyle/>
        <a:p>
          <a:endParaRPr lang="en-US"/>
        </a:p>
      </dgm:t>
    </dgm:pt>
    <dgm:pt modelId="{688CFACA-74E9-4154-A9FC-632EEF8730E7}">
      <dgm:prSet/>
      <dgm:spPr/>
      <dgm:t>
        <a:bodyPr/>
        <a:lstStyle/>
        <a:p>
          <a:r>
            <a:rPr lang="en-GB" dirty="0"/>
            <a:t>To get started on this, just visit </a:t>
          </a:r>
          <a:r>
            <a:rPr lang="en-GB" dirty="0">
              <a:hlinkClick xmlns:r="http://schemas.openxmlformats.org/officeDocument/2006/relationships" r:id="rId2"/>
            </a:rPr>
            <a:t>Eedi</a:t>
          </a:r>
          <a:endParaRPr lang="en-US" dirty="0"/>
        </a:p>
      </dgm:t>
    </dgm:pt>
    <dgm:pt modelId="{FCACEC16-9DDF-4938-87D3-1E3D9314DF16}" type="parTrans" cxnId="{E9BC77CA-F72B-4DFF-B12D-6B0CC14F35C1}">
      <dgm:prSet/>
      <dgm:spPr/>
      <dgm:t>
        <a:bodyPr/>
        <a:lstStyle/>
        <a:p>
          <a:endParaRPr lang="en-US"/>
        </a:p>
      </dgm:t>
    </dgm:pt>
    <dgm:pt modelId="{1D1F5F6D-61C6-4F04-AA09-394EED392061}" type="sibTrans" cxnId="{E9BC77CA-F72B-4DFF-B12D-6B0CC14F35C1}">
      <dgm:prSet/>
      <dgm:spPr/>
      <dgm:t>
        <a:bodyPr/>
        <a:lstStyle/>
        <a:p>
          <a:endParaRPr lang="en-US"/>
        </a:p>
      </dgm:t>
    </dgm:pt>
    <dgm:pt modelId="{BDA913E1-EAAD-4724-BCE2-5DA24296DBF7}">
      <dgm:prSet/>
      <dgm:spPr/>
      <dgm:t>
        <a:bodyPr/>
        <a:lstStyle/>
        <a:p>
          <a:r>
            <a:rPr lang="en-GB" dirty="0"/>
            <a:t>For help getting your students on the system, send an email to </a:t>
          </a:r>
          <a:r>
            <a:rPr lang="en-GB" b="1" dirty="0">
              <a:hlinkClick xmlns:r="http://schemas.openxmlformats.org/officeDocument/2006/relationships" r:id="rId3"/>
            </a:rPr>
            <a:t>hello@eedi.co.uk</a:t>
          </a:r>
          <a:r>
            <a:rPr lang="en-GB" b="1" dirty="0"/>
            <a:t> </a:t>
          </a:r>
          <a:r>
            <a:rPr lang="en-GB" b="0" dirty="0"/>
            <a:t>attaching your students’ names and class-names in a spreadsheet</a:t>
          </a:r>
          <a:endParaRPr lang="en-US" b="0" dirty="0"/>
        </a:p>
      </dgm:t>
    </dgm:pt>
    <dgm:pt modelId="{0B69F54E-D796-4130-BE01-C8700FBAD146}" type="parTrans" cxnId="{F23087BC-BCEB-4BC2-B674-997E6B86EF05}">
      <dgm:prSet/>
      <dgm:spPr/>
      <dgm:t>
        <a:bodyPr/>
        <a:lstStyle/>
        <a:p>
          <a:endParaRPr lang="en-US"/>
        </a:p>
      </dgm:t>
    </dgm:pt>
    <dgm:pt modelId="{65DBC7FD-C0EB-487A-BD74-3B915529720F}" type="sibTrans" cxnId="{F23087BC-BCEB-4BC2-B674-997E6B86EF05}">
      <dgm:prSet/>
      <dgm:spPr/>
      <dgm:t>
        <a:bodyPr/>
        <a:lstStyle/>
        <a:p>
          <a:endParaRPr lang="en-US"/>
        </a:p>
      </dgm:t>
    </dgm:pt>
    <dgm:pt modelId="{274C44D4-0286-467D-8EDA-4E8BCB509CED}" type="pres">
      <dgm:prSet presAssocID="{67C3AAAA-6265-477E-92E3-1CBB24B14CD2}" presName="root" presStyleCnt="0">
        <dgm:presLayoutVars>
          <dgm:dir/>
          <dgm:resizeHandles val="exact"/>
        </dgm:presLayoutVars>
      </dgm:prSet>
      <dgm:spPr/>
    </dgm:pt>
    <dgm:pt modelId="{34FD26DA-DDF0-4E94-816E-21E5D31BCEB7}" type="pres">
      <dgm:prSet presAssocID="{694A9F3A-7BDC-49A7-984B-3487C6D106AB}" presName="compNode" presStyleCnt="0"/>
      <dgm:spPr/>
    </dgm:pt>
    <dgm:pt modelId="{2D0E63FA-EDB9-433D-A225-23032353E1E0}" type="pres">
      <dgm:prSet presAssocID="{694A9F3A-7BDC-49A7-984B-3487C6D106AB}" presName="bgRect" presStyleLbl="bgShp" presStyleIdx="0" presStyleCnt="4"/>
      <dgm:spPr/>
    </dgm:pt>
    <dgm:pt modelId="{4F81301A-A8B6-47A9-AB82-B89E0C8E0DF7}" type="pres">
      <dgm:prSet presAssocID="{694A9F3A-7BDC-49A7-984B-3487C6D106AB}" presName="iconRect" presStyleLbl="nod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6A7DCDD-F6D8-43D1-AAF5-F55E3C6E58AB}" type="pres">
      <dgm:prSet presAssocID="{694A9F3A-7BDC-49A7-984B-3487C6D106AB}" presName="spaceRect" presStyleCnt="0"/>
      <dgm:spPr/>
    </dgm:pt>
    <dgm:pt modelId="{BC8DC3DC-47D4-4113-B543-59BFD5DB0300}" type="pres">
      <dgm:prSet presAssocID="{694A9F3A-7BDC-49A7-984B-3487C6D106AB}" presName="parTx" presStyleLbl="revTx" presStyleIdx="0" presStyleCnt="4">
        <dgm:presLayoutVars>
          <dgm:chMax val="0"/>
          <dgm:chPref val="0"/>
        </dgm:presLayoutVars>
      </dgm:prSet>
      <dgm:spPr/>
    </dgm:pt>
    <dgm:pt modelId="{C2DCF22D-6D8F-474B-89CF-F1536D69B88A}" type="pres">
      <dgm:prSet presAssocID="{E654B23E-8B53-4D43-81C1-52DFAC9B5C3B}" presName="sibTrans" presStyleCnt="0"/>
      <dgm:spPr/>
    </dgm:pt>
    <dgm:pt modelId="{BA73597B-330F-4746-B4E3-F23A568A5C74}" type="pres">
      <dgm:prSet presAssocID="{24E5F6B4-D6E8-44B7-8A46-F19B8BD3A583}" presName="compNode" presStyleCnt="0"/>
      <dgm:spPr/>
    </dgm:pt>
    <dgm:pt modelId="{010B4971-FA19-40F7-AB88-A6598599FAD9}" type="pres">
      <dgm:prSet presAssocID="{24E5F6B4-D6E8-44B7-8A46-F19B8BD3A583}" presName="bgRect" presStyleLbl="bgShp" presStyleIdx="1" presStyleCnt="4"/>
      <dgm:spPr/>
    </dgm:pt>
    <dgm:pt modelId="{2E8D8DE9-FC6B-4B59-8DE4-4853F2A625BA}" type="pres">
      <dgm:prSet presAssocID="{24E5F6B4-D6E8-44B7-8A46-F19B8BD3A583}" presName="iconRect" presStyleLbl="nod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7ABF19B-F016-4B17-A212-85B13758A65B}" type="pres">
      <dgm:prSet presAssocID="{24E5F6B4-D6E8-44B7-8A46-F19B8BD3A583}" presName="spaceRect" presStyleCnt="0"/>
      <dgm:spPr/>
    </dgm:pt>
    <dgm:pt modelId="{C7619943-FED1-4B69-9315-D4FEC6656293}" type="pres">
      <dgm:prSet presAssocID="{24E5F6B4-D6E8-44B7-8A46-F19B8BD3A583}" presName="parTx" presStyleLbl="revTx" presStyleIdx="1" presStyleCnt="4">
        <dgm:presLayoutVars>
          <dgm:chMax val="0"/>
          <dgm:chPref val="0"/>
        </dgm:presLayoutVars>
      </dgm:prSet>
      <dgm:spPr/>
    </dgm:pt>
    <dgm:pt modelId="{CF048B2E-3D94-4AB0-A189-20C9EB5B82F2}" type="pres">
      <dgm:prSet presAssocID="{2E11C5A8-8E72-4101-83F6-F526FEC94426}" presName="sibTrans" presStyleCnt="0"/>
      <dgm:spPr/>
    </dgm:pt>
    <dgm:pt modelId="{10E913C6-336E-4FC4-8B52-4DFECCB2350D}" type="pres">
      <dgm:prSet presAssocID="{688CFACA-74E9-4154-A9FC-632EEF8730E7}" presName="compNode" presStyleCnt="0"/>
      <dgm:spPr/>
    </dgm:pt>
    <dgm:pt modelId="{9BC89F00-80BB-400F-976D-8201CC0E11CB}" type="pres">
      <dgm:prSet presAssocID="{688CFACA-74E9-4154-A9FC-632EEF8730E7}" presName="bgRect" presStyleLbl="bgShp" presStyleIdx="2" presStyleCnt="4"/>
      <dgm:spPr/>
    </dgm:pt>
    <dgm:pt modelId="{18575DFC-8D24-4350-AB8C-56A1DFCF62F3}" type="pres">
      <dgm:prSet presAssocID="{688CFACA-74E9-4154-A9FC-632EEF8730E7}" presName="iconRect" presStyleLbl="node1" presStyleIdx="2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696B8BBD-9CAE-45CA-92D5-693DF3EF839F}" type="pres">
      <dgm:prSet presAssocID="{688CFACA-74E9-4154-A9FC-632EEF8730E7}" presName="spaceRect" presStyleCnt="0"/>
      <dgm:spPr/>
    </dgm:pt>
    <dgm:pt modelId="{CEABD1C9-498B-490C-ADDA-371160EDF0A0}" type="pres">
      <dgm:prSet presAssocID="{688CFACA-74E9-4154-A9FC-632EEF8730E7}" presName="parTx" presStyleLbl="revTx" presStyleIdx="2" presStyleCnt="4">
        <dgm:presLayoutVars>
          <dgm:chMax val="0"/>
          <dgm:chPref val="0"/>
        </dgm:presLayoutVars>
      </dgm:prSet>
      <dgm:spPr/>
    </dgm:pt>
    <dgm:pt modelId="{CEBEF67E-CE87-4E79-B77C-514898CD9B19}" type="pres">
      <dgm:prSet presAssocID="{1D1F5F6D-61C6-4F04-AA09-394EED392061}" presName="sibTrans" presStyleCnt="0"/>
      <dgm:spPr/>
    </dgm:pt>
    <dgm:pt modelId="{40993AC4-DEDB-4264-9F7F-87611F32B568}" type="pres">
      <dgm:prSet presAssocID="{BDA913E1-EAAD-4724-BCE2-5DA24296DBF7}" presName="compNode" presStyleCnt="0"/>
      <dgm:spPr/>
    </dgm:pt>
    <dgm:pt modelId="{D7CF0B92-F5E1-4333-A2DF-F6816017ECC4}" type="pres">
      <dgm:prSet presAssocID="{BDA913E1-EAAD-4724-BCE2-5DA24296DBF7}" presName="bgRect" presStyleLbl="bgShp" presStyleIdx="3" presStyleCnt="4"/>
      <dgm:spPr/>
    </dgm:pt>
    <dgm:pt modelId="{2188A687-8615-46D5-B231-F72AC8393442}" type="pres">
      <dgm:prSet presAssocID="{BDA913E1-EAAD-4724-BCE2-5DA24296DBF7}" presName="iconRect" presStyleLbl="node1" presStyleIdx="3" presStyleCnt="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763645B0-C6DF-472F-804C-FF8C0BCEF3FA}" type="pres">
      <dgm:prSet presAssocID="{BDA913E1-EAAD-4724-BCE2-5DA24296DBF7}" presName="spaceRect" presStyleCnt="0"/>
      <dgm:spPr/>
    </dgm:pt>
    <dgm:pt modelId="{523E215C-3D26-471A-BC9D-AC420BE3D293}" type="pres">
      <dgm:prSet presAssocID="{BDA913E1-EAAD-4724-BCE2-5DA24296DBF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AFBF805-DA15-48D7-B8E2-8A49D975955B}" type="presOf" srcId="{BDA913E1-EAAD-4724-BCE2-5DA24296DBF7}" destId="{523E215C-3D26-471A-BC9D-AC420BE3D293}" srcOrd="0" destOrd="0" presId="urn:microsoft.com/office/officeart/2018/2/layout/IconVerticalSolidList"/>
    <dgm:cxn modelId="{DE6A341F-EF9E-4ACD-8226-1605F724639F}" type="presOf" srcId="{694A9F3A-7BDC-49A7-984B-3487C6D106AB}" destId="{BC8DC3DC-47D4-4113-B543-59BFD5DB0300}" srcOrd="0" destOrd="0" presId="urn:microsoft.com/office/officeart/2018/2/layout/IconVerticalSolidList"/>
    <dgm:cxn modelId="{652F0F6D-3041-43BB-9572-61163E8E2D71}" type="presOf" srcId="{24E5F6B4-D6E8-44B7-8A46-F19B8BD3A583}" destId="{C7619943-FED1-4B69-9315-D4FEC6656293}" srcOrd="0" destOrd="0" presId="urn:microsoft.com/office/officeart/2018/2/layout/IconVerticalSolidList"/>
    <dgm:cxn modelId="{0DFBBEB6-A432-4C29-B62A-F25B79960442}" srcId="{67C3AAAA-6265-477E-92E3-1CBB24B14CD2}" destId="{24E5F6B4-D6E8-44B7-8A46-F19B8BD3A583}" srcOrd="1" destOrd="0" parTransId="{7BD42A10-23AE-4120-88D3-5FB40BBF271C}" sibTransId="{2E11C5A8-8E72-4101-83F6-F526FEC94426}"/>
    <dgm:cxn modelId="{F23087BC-BCEB-4BC2-B674-997E6B86EF05}" srcId="{67C3AAAA-6265-477E-92E3-1CBB24B14CD2}" destId="{BDA913E1-EAAD-4724-BCE2-5DA24296DBF7}" srcOrd="3" destOrd="0" parTransId="{0B69F54E-D796-4130-BE01-C8700FBAD146}" sibTransId="{65DBC7FD-C0EB-487A-BD74-3B915529720F}"/>
    <dgm:cxn modelId="{1D1932C2-24E1-4FD6-BB1E-EC56924C34DE}" type="presOf" srcId="{67C3AAAA-6265-477E-92E3-1CBB24B14CD2}" destId="{274C44D4-0286-467D-8EDA-4E8BCB509CED}" srcOrd="0" destOrd="0" presId="urn:microsoft.com/office/officeart/2018/2/layout/IconVerticalSolidList"/>
    <dgm:cxn modelId="{E22CDBC7-07FF-4301-9766-2E4D45840478}" type="presOf" srcId="{688CFACA-74E9-4154-A9FC-632EEF8730E7}" destId="{CEABD1C9-498B-490C-ADDA-371160EDF0A0}" srcOrd="0" destOrd="0" presId="urn:microsoft.com/office/officeart/2018/2/layout/IconVerticalSolidList"/>
    <dgm:cxn modelId="{E9BC77CA-F72B-4DFF-B12D-6B0CC14F35C1}" srcId="{67C3AAAA-6265-477E-92E3-1CBB24B14CD2}" destId="{688CFACA-74E9-4154-A9FC-632EEF8730E7}" srcOrd="2" destOrd="0" parTransId="{FCACEC16-9DDF-4938-87D3-1E3D9314DF16}" sibTransId="{1D1F5F6D-61C6-4F04-AA09-394EED392061}"/>
    <dgm:cxn modelId="{FB8C34D5-FB86-4753-B86E-D7F6E1EC39A0}" srcId="{67C3AAAA-6265-477E-92E3-1CBB24B14CD2}" destId="{694A9F3A-7BDC-49A7-984B-3487C6D106AB}" srcOrd="0" destOrd="0" parTransId="{9E2C8FB5-EE07-4272-A452-6299D72101A2}" sibTransId="{E654B23E-8B53-4D43-81C1-52DFAC9B5C3B}"/>
    <dgm:cxn modelId="{5A806595-C2E0-4A9A-BAC6-9659DAA90E0C}" type="presParOf" srcId="{274C44D4-0286-467D-8EDA-4E8BCB509CED}" destId="{34FD26DA-DDF0-4E94-816E-21E5D31BCEB7}" srcOrd="0" destOrd="0" presId="urn:microsoft.com/office/officeart/2018/2/layout/IconVerticalSolidList"/>
    <dgm:cxn modelId="{CF840B88-480C-443E-AC72-EFE731F673CB}" type="presParOf" srcId="{34FD26DA-DDF0-4E94-816E-21E5D31BCEB7}" destId="{2D0E63FA-EDB9-433D-A225-23032353E1E0}" srcOrd="0" destOrd="0" presId="urn:microsoft.com/office/officeart/2018/2/layout/IconVerticalSolidList"/>
    <dgm:cxn modelId="{B3DD5BCC-3941-4011-9E5B-264447540C1C}" type="presParOf" srcId="{34FD26DA-DDF0-4E94-816E-21E5D31BCEB7}" destId="{4F81301A-A8B6-47A9-AB82-B89E0C8E0DF7}" srcOrd="1" destOrd="0" presId="urn:microsoft.com/office/officeart/2018/2/layout/IconVerticalSolidList"/>
    <dgm:cxn modelId="{DC94B5E8-3D22-49BB-A627-A550DAF691C9}" type="presParOf" srcId="{34FD26DA-DDF0-4E94-816E-21E5D31BCEB7}" destId="{A6A7DCDD-F6D8-43D1-AAF5-F55E3C6E58AB}" srcOrd="2" destOrd="0" presId="urn:microsoft.com/office/officeart/2018/2/layout/IconVerticalSolidList"/>
    <dgm:cxn modelId="{86C2D464-8013-4685-A654-7822B583BDDE}" type="presParOf" srcId="{34FD26DA-DDF0-4E94-816E-21E5D31BCEB7}" destId="{BC8DC3DC-47D4-4113-B543-59BFD5DB0300}" srcOrd="3" destOrd="0" presId="urn:microsoft.com/office/officeart/2018/2/layout/IconVerticalSolidList"/>
    <dgm:cxn modelId="{273EBB6C-EAF1-467C-95B5-1A4F6B01705B}" type="presParOf" srcId="{274C44D4-0286-467D-8EDA-4E8BCB509CED}" destId="{C2DCF22D-6D8F-474B-89CF-F1536D69B88A}" srcOrd="1" destOrd="0" presId="urn:microsoft.com/office/officeart/2018/2/layout/IconVerticalSolidList"/>
    <dgm:cxn modelId="{34F4A7CD-77EF-4F9B-A872-0551E17784F8}" type="presParOf" srcId="{274C44D4-0286-467D-8EDA-4E8BCB509CED}" destId="{BA73597B-330F-4746-B4E3-F23A568A5C74}" srcOrd="2" destOrd="0" presId="urn:microsoft.com/office/officeart/2018/2/layout/IconVerticalSolidList"/>
    <dgm:cxn modelId="{D8EEFC31-4CE6-4BAE-B99E-CD316E71602A}" type="presParOf" srcId="{BA73597B-330F-4746-B4E3-F23A568A5C74}" destId="{010B4971-FA19-40F7-AB88-A6598599FAD9}" srcOrd="0" destOrd="0" presId="urn:microsoft.com/office/officeart/2018/2/layout/IconVerticalSolidList"/>
    <dgm:cxn modelId="{AD84450F-5FE1-45A9-B564-1E36F00A38D0}" type="presParOf" srcId="{BA73597B-330F-4746-B4E3-F23A568A5C74}" destId="{2E8D8DE9-FC6B-4B59-8DE4-4853F2A625BA}" srcOrd="1" destOrd="0" presId="urn:microsoft.com/office/officeart/2018/2/layout/IconVerticalSolidList"/>
    <dgm:cxn modelId="{C480AD02-FE0E-4CF9-8BA0-F8A0BA0FEDED}" type="presParOf" srcId="{BA73597B-330F-4746-B4E3-F23A568A5C74}" destId="{07ABF19B-F016-4B17-A212-85B13758A65B}" srcOrd="2" destOrd="0" presId="urn:microsoft.com/office/officeart/2018/2/layout/IconVerticalSolidList"/>
    <dgm:cxn modelId="{993F1A98-FAA6-4F6A-ADED-883CD9FAAE1D}" type="presParOf" srcId="{BA73597B-330F-4746-B4E3-F23A568A5C74}" destId="{C7619943-FED1-4B69-9315-D4FEC6656293}" srcOrd="3" destOrd="0" presId="urn:microsoft.com/office/officeart/2018/2/layout/IconVerticalSolidList"/>
    <dgm:cxn modelId="{7D0EFA17-34C3-4584-8147-771B3EFBF923}" type="presParOf" srcId="{274C44D4-0286-467D-8EDA-4E8BCB509CED}" destId="{CF048B2E-3D94-4AB0-A189-20C9EB5B82F2}" srcOrd="3" destOrd="0" presId="urn:microsoft.com/office/officeart/2018/2/layout/IconVerticalSolidList"/>
    <dgm:cxn modelId="{125149EF-E747-49A0-AAF9-5A1236CEBAC9}" type="presParOf" srcId="{274C44D4-0286-467D-8EDA-4E8BCB509CED}" destId="{10E913C6-336E-4FC4-8B52-4DFECCB2350D}" srcOrd="4" destOrd="0" presId="urn:microsoft.com/office/officeart/2018/2/layout/IconVerticalSolidList"/>
    <dgm:cxn modelId="{A897B273-6DD9-4A27-B55E-54137D62859A}" type="presParOf" srcId="{10E913C6-336E-4FC4-8B52-4DFECCB2350D}" destId="{9BC89F00-80BB-400F-976D-8201CC0E11CB}" srcOrd="0" destOrd="0" presId="urn:microsoft.com/office/officeart/2018/2/layout/IconVerticalSolidList"/>
    <dgm:cxn modelId="{5D50146E-613B-4C08-B550-BAF2933C2AE4}" type="presParOf" srcId="{10E913C6-336E-4FC4-8B52-4DFECCB2350D}" destId="{18575DFC-8D24-4350-AB8C-56A1DFCF62F3}" srcOrd="1" destOrd="0" presId="urn:microsoft.com/office/officeart/2018/2/layout/IconVerticalSolidList"/>
    <dgm:cxn modelId="{2D6A5356-316A-4581-8A38-164F1D9BAE38}" type="presParOf" srcId="{10E913C6-336E-4FC4-8B52-4DFECCB2350D}" destId="{696B8BBD-9CAE-45CA-92D5-693DF3EF839F}" srcOrd="2" destOrd="0" presId="urn:microsoft.com/office/officeart/2018/2/layout/IconVerticalSolidList"/>
    <dgm:cxn modelId="{FAF105F7-EC52-4875-94EB-8EFAB55495F8}" type="presParOf" srcId="{10E913C6-336E-4FC4-8B52-4DFECCB2350D}" destId="{CEABD1C9-498B-490C-ADDA-371160EDF0A0}" srcOrd="3" destOrd="0" presId="urn:microsoft.com/office/officeart/2018/2/layout/IconVerticalSolidList"/>
    <dgm:cxn modelId="{778D6B8E-4069-49ED-8CDC-F7FE8AD37569}" type="presParOf" srcId="{274C44D4-0286-467D-8EDA-4E8BCB509CED}" destId="{CEBEF67E-CE87-4E79-B77C-514898CD9B19}" srcOrd="5" destOrd="0" presId="urn:microsoft.com/office/officeart/2018/2/layout/IconVerticalSolidList"/>
    <dgm:cxn modelId="{CE44692B-6D2F-4BD5-84BB-BA9A59F045BC}" type="presParOf" srcId="{274C44D4-0286-467D-8EDA-4E8BCB509CED}" destId="{40993AC4-DEDB-4264-9F7F-87611F32B568}" srcOrd="6" destOrd="0" presId="urn:microsoft.com/office/officeart/2018/2/layout/IconVerticalSolidList"/>
    <dgm:cxn modelId="{30989D29-AAA2-4CD2-88D4-478FFDBE72D8}" type="presParOf" srcId="{40993AC4-DEDB-4264-9F7F-87611F32B568}" destId="{D7CF0B92-F5E1-4333-A2DF-F6816017ECC4}" srcOrd="0" destOrd="0" presId="urn:microsoft.com/office/officeart/2018/2/layout/IconVerticalSolidList"/>
    <dgm:cxn modelId="{C4CD0BD1-6BE3-4F3A-B945-4CC24B7720DB}" type="presParOf" srcId="{40993AC4-DEDB-4264-9F7F-87611F32B568}" destId="{2188A687-8615-46D5-B231-F72AC8393442}" srcOrd="1" destOrd="0" presId="urn:microsoft.com/office/officeart/2018/2/layout/IconVerticalSolidList"/>
    <dgm:cxn modelId="{A0C26939-4AE2-4479-81C8-DE7EBF33653E}" type="presParOf" srcId="{40993AC4-DEDB-4264-9F7F-87611F32B568}" destId="{763645B0-C6DF-472F-804C-FF8C0BCEF3FA}" srcOrd="2" destOrd="0" presId="urn:microsoft.com/office/officeart/2018/2/layout/IconVerticalSolidList"/>
    <dgm:cxn modelId="{EEB32118-AC19-4C94-BA75-954A86A04ADA}" type="presParOf" srcId="{40993AC4-DEDB-4264-9F7F-87611F32B568}" destId="{523E215C-3D26-471A-BC9D-AC420BE3D2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EE20D-69A9-48AD-828C-27FB947AD2A5}">
      <dsp:nvSpPr>
        <dsp:cNvPr id="0" name=""/>
        <dsp:cNvSpPr/>
      </dsp:nvSpPr>
      <dsp:spPr>
        <a:xfrm>
          <a:off x="0" y="1903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32B0F-E9EC-4E35-AE41-0E46FAB98BF1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3BD9B-3EAF-420B-A6E8-DD84BB38112F}">
      <dsp:nvSpPr>
        <dsp:cNvPr id="0" name=""/>
        <dsp:cNvSpPr/>
      </dsp:nvSpPr>
      <dsp:spPr>
        <a:xfrm>
          <a:off x="937002" y="1903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Overview</a:t>
          </a:r>
          <a:endParaRPr lang="en-US" sz="1900" kern="1200" dirty="0"/>
        </a:p>
      </dsp:txBody>
      <dsp:txXfrm>
        <a:off x="937002" y="1903"/>
        <a:ext cx="3948200" cy="811257"/>
      </dsp:txXfrm>
    </dsp:sp>
    <dsp:sp modelId="{CC15CBC3-537A-4E8E-962F-F19266FF708F}">
      <dsp:nvSpPr>
        <dsp:cNvPr id="0" name=""/>
        <dsp:cNvSpPr/>
      </dsp:nvSpPr>
      <dsp:spPr>
        <a:xfrm>
          <a:off x="0" y="1015975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7F31D-A45E-4CBD-8CDB-018E710D50DA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E6793-2A6D-4F44-A03D-ECB85BA9A611}">
      <dsp:nvSpPr>
        <dsp:cNvPr id="0" name=""/>
        <dsp:cNvSpPr/>
      </dsp:nvSpPr>
      <dsp:spPr>
        <a:xfrm>
          <a:off x="937002" y="1015975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SATs – Week 1</a:t>
          </a:r>
          <a:endParaRPr lang="en-US" sz="1900" kern="1200" dirty="0"/>
        </a:p>
      </dsp:txBody>
      <dsp:txXfrm>
        <a:off x="937002" y="1015975"/>
        <a:ext cx="3948200" cy="811257"/>
      </dsp:txXfrm>
    </dsp:sp>
    <dsp:sp modelId="{A304E2C2-312E-4F90-9637-FCCF983D1AD5}">
      <dsp:nvSpPr>
        <dsp:cNvPr id="0" name=""/>
        <dsp:cNvSpPr/>
      </dsp:nvSpPr>
      <dsp:spPr>
        <a:xfrm>
          <a:off x="0" y="2030048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826B7-556A-4DCF-9DAC-BDC46175E863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776FE-3C80-4C7D-B335-FEEE7D294C62}">
      <dsp:nvSpPr>
        <dsp:cNvPr id="0" name=""/>
        <dsp:cNvSpPr/>
      </dsp:nvSpPr>
      <dsp:spPr>
        <a:xfrm>
          <a:off x="937002" y="2030048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GCSE Foundation – Week 1</a:t>
          </a:r>
          <a:endParaRPr lang="en-US" sz="1900" kern="1200" dirty="0"/>
        </a:p>
      </dsp:txBody>
      <dsp:txXfrm>
        <a:off x="937002" y="2030048"/>
        <a:ext cx="3948200" cy="811257"/>
      </dsp:txXfrm>
    </dsp:sp>
    <dsp:sp modelId="{B012845C-BBE9-4D09-A6E8-8B4310BB5533}">
      <dsp:nvSpPr>
        <dsp:cNvPr id="0" name=""/>
        <dsp:cNvSpPr/>
      </dsp:nvSpPr>
      <dsp:spPr>
        <a:xfrm>
          <a:off x="0" y="3044120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6FA07-8C0A-4960-84FB-35736C548983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EF403-1E92-45C8-9EC6-48D4EA5D87BB}">
      <dsp:nvSpPr>
        <dsp:cNvPr id="0" name=""/>
        <dsp:cNvSpPr/>
      </dsp:nvSpPr>
      <dsp:spPr>
        <a:xfrm>
          <a:off x="937002" y="3044120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GCSE Higher – Week 1</a:t>
          </a:r>
          <a:endParaRPr lang="en-US" sz="1900" kern="1200" dirty="0"/>
        </a:p>
      </dsp:txBody>
      <dsp:txXfrm>
        <a:off x="937002" y="3044120"/>
        <a:ext cx="3948200" cy="811257"/>
      </dsp:txXfrm>
    </dsp:sp>
    <dsp:sp modelId="{3F89941C-B806-4A80-A88E-277C0691713A}">
      <dsp:nvSpPr>
        <dsp:cNvPr id="0" name=""/>
        <dsp:cNvSpPr/>
      </dsp:nvSpPr>
      <dsp:spPr>
        <a:xfrm>
          <a:off x="0" y="4058192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C4F69-BDD1-46EF-A3FD-DA7F925DB198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E9970-F17B-4630-8F99-43A276210E4D}">
      <dsp:nvSpPr>
        <dsp:cNvPr id="0" name=""/>
        <dsp:cNvSpPr/>
      </dsp:nvSpPr>
      <dsp:spPr>
        <a:xfrm>
          <a:off x="937002" y="4058192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How to find the data</a:t>
          </a:r>
          <a:endParaRPr lang="en-US" sz="1900" kern="1200" dirty="0"/>
        </a:p>
      </dsp:txBody>
      <dsp:txXfrm>
        <a:off x="937002" y="4058192"/>
        <a:ext cx="3948200" cy="811257"/>
      </dsp:txXfrm>
    </dsp:sp>
    <dsp:sp modelId="{E40A7A75-7A84-4148-A092-CB63CCC97677}">
      <dsp:nvSpPr>
        <dsp:cNvPr id="0" name=""/>
        <dsp:cNvSpPr/>
      </dsp:nvSpPr>
      <dsp:spPr>
        <a:xfrm>
          <a:off x="0" y="5072264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05C5E-238E-4F5D-BBAD-9BB855353901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85C9D-8123-4A03-BA92-591B912484F3}">
      <dsp:nvSpPr>
        <dsp:cNvPr id="0" name=""/>
        <dsp:cNvSpPr/>
      </dsp:nvSpPr>
      <dsp:spPr>
        <a:xfrm>
          <a:off x="937002" y="5072264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The Revision Schemes of Work</a:t>
          </a:r>
          <a:endParaRPr lang="en-US" sz="1900" kern="1200" dirty="0"/>
        </a:p>
      </dsp:txBody>
      <dsp:txXfrm>
        <a:off x="937002" y="5072264"/>
        <a:ext cx="3948200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974CD-CC72-487F-8DEB-F3B91717F63F}">
      <dsp:nvSpPr>
        <dsp:cNvPr id="0" name=""/>
        <dsp:cNvSpPr/>
      </dsp:nvSpPr>
      <dsp:spPr>
        <a:xfrm>
          <a:off x="0" y="956381"/>
          <a:ext cx="48852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5B534-B71C-450F-AE1A-F9358CEB4237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FB716-4379-43FB-98B8-B38121FB5987}">
      <dsp:nvSpPr>
        <dsp:cNvPr id="0" name=""/>
        <dsp:cNvSpPr/>
      </dsp:nvSpPr>
      <dsp:spPr>
        <a:xfrm>
          <a:off x="2039300" y="956381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 can find poorly answered questions, the data on these, and sample student explanations for any quiz on Diagnostic Questions.</a:t>
          </a:r>
          <a:endParaRPr lang="en-US" sz="1600" kern="1200"/>
        </a:p>
      </dsp:txBody>
      <dsp:txXfrm>
        <a:off x="2039300" y="956381"/>
        <a:ext cx="2845902" cy="1765627"/>
      </dsp:txXfrm>
    </dsp:sp>
    <dsp:sp modelId="{8EEEA39B-3E40-490F-96E3-6C99A3F5E2D3}">
      <dsp:nvSpPr>
        <dsp:cNvPr id="0" name=""/>
        <dsp:cNvSpPr/>
      </dsp:nvSpPr>
      <dsp:spPr>
        <a:xfrm>
          <a:off x="0" y="3163416"/>
          <a:ext cx="48852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42F15-CA41-41A8-88E9-F604D0466F54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889E5-D740-4314-8D37-A4A5D2D19C8F}">
      <dsp:nvSpPr>
        <dsp:cNvPr id="0" name=""/>
        <dsp:cNvSpPr/>
      </dsp:nvSpPr>
      <dsp:spPr>
        <a:xfrm>
          <a:off x="2039300" y="3163416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Just follow the steps in the next slides</a:t>
          </a:r>
          <a:endParaRPr lang="en-US" sz="1600" kern="1200"/>
        </a:p>
      </dsp:txBody>
      <dsp:txXfrm>
        <a:off x="2039300" y="3163416"/>
        <a:ext cx="2845902" cy="1765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E63FA-EDB9-433D-A225-23032353E1E0}">
      <dsp:nvSpPr>
        <dsp:cNvPr id="0" name=""/>
        <dsp:cNvSpPr/>
      </dsp:nvSpPr>
      <dsp:spPr>
        <a:xfrm>
          <a:off x="0" y="5314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1301A-A8B6-47A9-AB82-B89E0C8E0DF7}">
      <dsp:nvSpPr>
        <dsp:cNvPr id="0" name=""/>
        <dsp:cNvSpPr/>
      </dsp:nvSpPr>
      <dsp:spPr>
        <a:xfrm>
          <a:off x="362794" y="275161"/>
          <a:ext cx="660271" cy="659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DC3DC-47D4-4113-B543-59BFD5DB0300}">
      <dsp:nvSpPr>
        <dsp:cNvPr id="0" name=""/>
        <dsp:cNvSpPr/>
      </dsp:nvSpPr>
      <dsp:spPr>
        <a:xfrm>
          <a:off x="1385860" y="5314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You can access all the revision quizzes for SATs, GCSE Foundation and GCSE Higher </a:t>
          </a:r>
          <a:r>
            <a:rPr lang="en-GB" sz="1400" kern="1200" dirty="0">
              <a:hlinkClick xmlns:r="http://schemas.openxmlformats.org/officeDocument/2006/relationships" r:id="rId3"/>
            </a:rPr>
            <a:t>here</a:t>
          </a:r>
          <a:endParaRPr lang="en-US" sz="1400" kern="1200" dirty="0"/>
        </a:p>
      </dsp:txBody>
      <dsp:txXfrm>
        <a:off x="1385860" y="5314"/>
        <a:ext cx="3477999" cy="1236799"/>
      </dsp:txXfrm>
    </dsp:sp>
    <dsp:sp modelId="{010B4971-FA19-40F7-AB88-A6598599FAD9}">
      <dsp:nvSpPr>
        <dsp:cNvPr id="0" name=""/>
        <dsp:cNvSpPr/>
      </dsp:nvSpPr>
      <dsp:spPr>
        <a:xfrm>
          <a:off x="0" y="1551313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D8DE9-FC6B-4B59-8DE4-4853F2A625BA}">
      <dsp:nvSpPr>
        <dsp:cNvPr id="0" name=""/>
        <dsp:cNvSpPr/>
      </dsp:nvSpPr>
      <dsp:spPr>
        <a:xfrm>
          <a:off x="362794" y="1821160"/>
          <a:ext cx="660271" cy="65962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19943-FED1-4B69-9315-D4FEC6656293}">
      <dsp:nvSpPr>
        <dsp:cNvPr id="0" name=""/>
        <dsp:cNvSpPr/>
      </dsp:nvSpPr>
      <dsp:spPr>
        <a:xfrm>
          <a:off x="1385860" y="1551313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You can also set these up as a free Revision Scheme of Work so your students receive a new quiz each week (or whatever frequency you choose), which is automatically marked for you</a:t>
          </a:r>
          <a:endParaRPr lang="en-US" sz="1400" kern="1200" dirty="0"/>
        </a:p>
      </dsp:txBody>
      <dsp:txXfrm>
        <a:off x="1385860" y="1551313"/>
        <a:ext cx="3477999" cy="1236799"/>
      </dsp:txXfrm>
    </dsp:sp>
    <dsp:sp modelId="{9BC89F00-80BB-400F-976D-8201CC0E11CB}">
      <dsp:nvSpPr>
        <dsp:cNvPr id="0" name=""/>
        <dsp:cNvSpPr/>
      </dsp:nvSpPr>
      <dsp:spPr>
        <a:xfrm>
          <a:off x="0" y="3097312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75DFC-8D24-4350-AB8C-56A1DFCF62F3}">
      <dsp:nvSpPr>
        <dsp:cNvPr id="0" name=""/>
        <dsp:cNvSpPr/>
      </dsp:nvSpPr>
      <dsp:spPr>
        <a:xfrm>
          <a:off x="362794" y="3367160"/>
          <a:ext cx="660271" cy="65962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BD1C9-498B-490C-ADDA-371160EDF0A0}">
      <dsp:nvSpPr>
        <dsp:cNvPr id="0" name=""/>
        <dsp:cNvSpPr/>
      </dsp:nvSpPr>
      <dsp:spPr>
        <a:xfrm>
          <a:off x="1385860" y="3097312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To get started on this, just visit </a:t>
          </a:r>
          <a:r>
            <a:rPr lang="en-GB" sz="1400" kern="1200" dirty="0">
              <a:hlinkClick xmlns:r="http://schemas.openxmlformats.org/officeDocument/2006/relationships" r:id="rId8"/>
            </a:rPr>
            <a:t>Eedi</a:t>
          </a:r>
          <a:endParaRPr lang="en-US" sz="1400" kern="1200" dirty="0"/>
        </a:p>
      </dsp:txBody>
      <dsp:txXfrm>
        <a:off x="1385860" y="3097312"/>
        <a:ext cx="3477999" cy="1236799"/>
      </dsp:txXfrm>
    </dsp:sp>
    <dsp:sp modelId="{D7CF0B92-F5E1-4333-A2DF-F6816017ECC4}">
      <dsp:nvSpPr>
        <dsp:cNvPr id="0" name=""/>
        <dsp:cNvSpPr/>
      </dsp:nvSpPr>
      <dsp:spPr>
        <a:xfrm>
          <a:off x="0" y="4643312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8A687-8615-46D5-B231-F72AC8393442}">
      <dsp:nvSpPr>
        <dsp:cNvPr id="0" name=""/>
        <dsp:cNvSpPr/>
      </dsp:nvSpPr>
      <dsp:spPr>
        <a:xfrm>
          <a:off x="362794" y="4913159"/>
          <a:ext cx="660271" cy="6596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E215C-3D26-471A-BC9D-AC420BE3D293}">
      <dsp:nvSpPr>
        <dsp:cNvPr id="0" name=""/>
        <dsp:cNvSpPr/>
      </dsp:nvSpPr>
      <dsp:spPr>
        <a:xfrm>
          <a:off x="1385860" y="4643312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For help getting your students on the system, send an email to </a:t>
          </a:r>
          <a:r>
            <a:rPr lang="en-GB" sz="1400" b="1" kern="1200" dirty="0">
              <a:hlinkClick xmlns:r="http://schemas.openxmlformats.org/officeDocument/2006/relationships" r:id="rId11"/>
            </a:rPr>
            <a:t>hello@eedi.co.uk</a:t>
          </a:r>
          <a:r>
            <a:rPr lang="en-GB" sz="1400" b="1" kern="1200" dirty="0"/>
            <a:t> </a:t>
          </a:r>
          <a:r>
            <a:rPr lang="en-GB" sz="1400" b="0" kern="1200" dirty="0"/>
            <a:t>attaching your students’ names and class-names in a spreadsheet</a:t>
          </a:r>
          <a:endParaRPr lang="en-US" sz="1400" b="0" kern="1200" dirty="0"/>
        </a:p>
      </dsp:txBody>
      <dsp:txXfrm>
        <a:off x="1385860" y="4643312"/>
        <a:ext cx="3477999" cy="1236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3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4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8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10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81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48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30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74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7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91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1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78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949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50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3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1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4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7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6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0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12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9F743-9AE5-4BDD-A891-BC6D26324F4A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ction Button: Go Home 6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F0476B32-8EEB-43C8-A5B9-80CEA5B71275}"/>
              </a:ext>
            </a:extLst>
          </p:cNvPr>
          <p:cNvSpPr/>
          <p:nvPr userDrawn="1"/>
        </p:nvSpPr>
        <p:spPr>
          <a:xfrm>
            <a:off x="8919557" y="0"/>
            <a:ext cx="224444" cy="232756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0033-452C-4E14-A50E-B65EA150C839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Action Button: Go Home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A63B36C1-6295-4537-8EA9-3F572BCAE19B}"/>
              </a:ext>
            </a:extLst>
          </p:cNvPr>
          <p:cNvSpPr/>
          <p:nvPr userDrawn="1"/>
        </p:nvSpPr>
        <p:spPr>
          <a:xfrm>
            <a:off x="8919557" y="0"/>
            <a:ext cx="224444" cy="232756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56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diagnosticquestions.com/Quizzes/Collections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agnosticquestions.com/Revision2019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971" y="1591012"/>
            <a:ext cx="3483937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1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8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7D3CA0-5288-49DE-B8D4-80DD02C95C84}"/>
              </a:ext>
            </a:extLst>
          </p:cNvPr>
          <p:cNvSpPr txBox="1"/>
          <p:nvPr/>
        </p:nvSpPr>
        <p:spPr>
          <a:xfrm>
            <a:off x="4757706" y="3236429"/>
            <a:ext cx="4059124" cy="338554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1000s of students are struggling with these three questions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Can you get each question right?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Which do you think is the worst answered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do you think is the most popular choice of wrong answer for each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Can you explain why other students might choose these wrong answers?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4DE104F-4715-479C-8F70-FD2227159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06" y="132563"/>
            <a:ext cx="38481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D1B8ADC5-5AB8-4182-906D-940F5310A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1" y="3712096"/>
            <a:ext cx="38481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0A7DE2A6-3B8C-4B8A-906F-73DFD827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1" y="132562"/>
            <a:ext cx="38481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42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65914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None of these are equivalent because if you were to divide by 3 it would be 3:4 and if you double it, it would be 18:24, and none of these are on there and therefore aren't equivalent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FBCFED1-32B7-44A2-B8B3-9AE9654F4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1" y="370687"/>
            <a:ext cx="38481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256036-8EFC-46B3-8C7B-FB435A35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004" y="1274528"/>
            <a:ext cx="4619625" cy="135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89714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You have to add the integers first because it has the plus sign in the middle to get 5+3.4=8.4 Then you add the powers keeping the 10 in the sum so it becomes 5+4=9 So it is 8.4x10 to the power of 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DB4017A-FC96-413B-9490-C95FDA16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1" y="650015"/>
            <a:ext cx="38481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36793E-9063-488D-958F-626984772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817" y="1463566"/>
            <a:ext cx="4633912" cy="139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9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89714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I think the answer is D because if you are using 2 two sided dice that means there is 12 numbers and there is one five on each die meaning you have two chances to get 5 which means you have a 2/12 chance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DEC95DA-9208-4050-B65B-21DDDC258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6" y="438150"/>
            <a:ext cx="4233862" cy="317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95FDFA1-A627-4DF8-B7B2-17592141E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60766"/>
            <a:ext cx="4233862" cy="126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2651" y="2916473"/>
            <a:ext cx="3772039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GCSE Higher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1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37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7D3CA0-5288-49DE-B8D4-80DD02C95C84}"/>
              </a:ext>
            </a:extLst>
          </p:cNvPr>
          <p:cNvSpPr txBox="1"/>
          <p:nvPr/>
        </p:nvSpPr>
        <p:spPr>
          <a:xfrm>
            <a:off x="4757706" y="3236429"/>
            <a:ext cx="4059124" cy="338554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1000s of students are struggling with these three questions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Can you get each question right?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Which do you think is the worst answered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do you think is the most popular choice of wrong answer for each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Can you explain why other students might choose these wrong answers?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F61041F-36AD-451C-B4E4-DF978E530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74" y="132163"/>
            <a:ext cx="3994941" cy="29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AB650997-150C-4564-A5AE-BA856D106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0" y="3625765"/>
            <a:ext cx="3994941" cy="29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7E36D75C-BC0C-414D-9B09-8CA33D69C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70" y="132163"/>
            <a:ext cx="3994941" cy="29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0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14213" y="4703391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because to work out the mean of all the data you need to divide the frequency and the midpoint and frequency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C1B2155-61B3-4D1B-8458-35DAA1C9D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5" y="594950"/>
            <a:ext cx="3994941" cy="29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670FBB-81D2-4D8A-9337-308B61AB2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50412"/>
            <a:ext cx="4419600" cy="13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89714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Taking a guess, I assume its C because to work out the mid point its obvious there is a half involved, but the distance of A and B have to be added together then multiplied by 0.5 to find the </a:t>
            </a:r>
            <a:r>
              <a:rPr lang="en-US" dirty="0" err="1">
                <a:solidFill>
                  <a:prstClr val="white"/>
                </a:solidFill>
              </a:rPr>
              <a:t>midpoin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7E54DF8-6EE3-4E4D-BBB5-B8B1263A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45" y="594950"/>
            <a:ext cx="3994941" cy="29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23DDC5-A90E-4F62-8AA7-A08D7F313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57186"/>
            <a:ext cx="4143375" cy="11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2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89714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A is correct because x times x is equal to x squared and x times negative 9 is equal to negative 9x. B is correct because it is the difference of two squares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70EB52-0799-44C5-A0A9-46034906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7" y="439641"/>
            <a:ext cx="3994941" cy="29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066FCB-260A-4964-A0AF-07579A08C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840" y="1290044"/>
            <a:ext cx="458484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4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149A2-A4E4-4F9A-9531-DAC65E34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Beat the Nation: How to find the data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FDFFBF-FCE5-4DAE-80A6-BFD0EC15B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86180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353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63744-738F-4A8A-B4A2-001F8EFE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Beat the Nation:</a:t>
            </a:r>
            <a:br>
              <a:rPr lang="en-GB" dirty="0">
                <a:solidFill>
                  <a:srgbClr val="FFFFFF"/>
                </a:solidFill>
              </a:rPr>
            </a:b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Week 1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A9B8FF-B838-4DF8-A33F-0BA9706A2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107444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019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Visit the 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/>
              </a:rPr>
              <a:t>Collections page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/>
              </a:rPr>
              <a:t> 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D071AD-CE1F-4FFC-A3EC-F80465054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796956"/>
            <a:ext cx="8178799" cy="41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90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Choose a Collection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62851-8EF1-4D10-B74E-77F4BF0DF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465" y="1675227"/>
            <a:ext cx="373506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81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Find a topic you like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C83AD-D54B-47A9-914D-31AE07F3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46" y="1675227"/>
            <a:ext cx="623290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33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Always choose Quiz 1 from that topic (it has most data)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C83AD-D54B-47A9-914D-31AE07F3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46" y="1675227"/>
            <a:ext cx="6232906" cy="439419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8CA92C3-B33E-4A57-8164-A2EA3F1DDD7D}"/>
              </a:ext>
            </a:extLst>
          </p:cNvPr>
          <p:cNvSpPr/>
          <p:nvPr/>
        </p:nvSpPr>
        <p:spPr>
          <a:xfrm>
            <a:off x="2323750" y="5578679"/>
            <a:ext cx="276837" cy="276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37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on Insights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BCDC5-F90D-4747-B4CD-29E9F658A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334" y="1675227"/>
            <a:ext cx="4613331" cy="4394199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A4B4E97E-C11F-4034-857C-E4E51AC3662D}"/>
              </a:ext>
            </a:extLst>
          </p:cNvPr>
          <p:cNvSpPr/>
          <p:nvPr/>
        </p:nvSpPr>
        <p:spPr>
          <a:xfrm rot="14616132">
            <a:off x="2575421" y="5842114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22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Scroll down the page to see the 3 worst answered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7DB6DC-0775-479E-B70D-F07CE4300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45" y="1675227"/>
            <a:ext cx="809990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75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each question, right-click on Explanations and choose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“Open link in a new tab”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FA04F-7946-4704-B38A-48949CC55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96" y="1675227"/>
            <a:ext cx="813740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17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Now you are on a page where you can access more data and explanations for each question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C33BCB-EC94-46A8-AFFA-3C5EEE6C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65" y="1675227"/>
            <a:ext cx="485546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84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First, copy the image of the question (right-click: “copy image”) and paste it into a blank PowerPoint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7D2FB-BCB9-4FE3-9D41-2F06BD82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354" y="1675227"/>
            <a:ext cx="457729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96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click on Filter your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E7C28-3DF5-4F28-9590-D88804AEF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65" y="1675227"/>
            <a:ext cx="4855469" cy="439419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DD4F7B74-D79A-43BA-897C-FD0AC293F794}"/>
              </a:ext>
            </a:extLst>
          </p:cNvPr>
          <p:cNvSpPr/>
          <p:nvPr/>
        </p:nvSpPr>
        <p:spPr>
          <a:xfrm rot="14616132">
            <a:off x="3850546" y="5842114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9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49A2-A4E4-4F9A-9531-DAC65E34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758999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Beat the Nation: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06E1-E6B3-48F3-BB0D-6A5B25115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1003503"/>
            <a:ext cx="8674216" cy="5749429"/>
          </a:xfrm>
        </p:spPr>
        <p:txBody>
          <a:bodyPr>
            <a:normAutofit fontScale="47500" lnSpcReduction="20000"/>
          </a:bodyPr>
          <a:lstStyle/>
          <a:p>
            <a:r>
              <a:rPr lang="en-GB" b="1" dirty="0"/>
              <a:t>Beat the Nation </a:t>
            </a:r>
            <a:r>
              <a:rPr lang="en-GB" dirty="0"/>
              <a:t>is a structure I like to use for revision lessons</a:t>
            </a:r>
          </a:p>
          <a:p>
            <a:endParaRPr lang="en-GB" dirty="0"/>
          </a:p>
          <a:p>
            <a:r>
              <a:rPr lang="en-GB" dirty="0"/>
              <a:t>I use data from the 1000s of students across the nation who have answered questions from the </a:t>
            </a:r>
            <a:r>
              <a:rPr lang="en-GB" dirty="0">
                <a:hlinkClick r:id="rId2"/>
              </a:rPr>
              <a:t>Revision Collection </a:t>
            </a:r>
            <a:r>
              <a:rPr lang="en-GB" dirty="0"/>
              <a:t>to find the most troublesome questions</a:t>
            </a:r>
          </a:p>
          <a:p>
            <a:endParaRPr lang="en-GB" dirty="0"/>
          </a:p>
          <a:p>
            <a:r>
              <a:rPr lang="en-GB" dirty="0"/>
              <a:t>I then present these questions to students in class, challenging them to:</a:t>
            </a:r>
          </a:p>
          <a:p>
            <a:pPr lvl="1"/>
            <a:r>
              <a:rPr lang="en-GB" dirty="0"/>
              <a:t>Get the questions correct (hence, Beat the Nation!)</a:t>
            </a:r>
          </a:p>
          <a:p>
            <a:pPr lvl="1"/>
            <a:r>
              <a:rPr lang="en-GB" dirty="0"/>
              <a:t>Predict which is the worst answered question</a:t>
            </a:r>
          </a:p>
          <a:p>
            <a:pPr lvl="1"/>
            <a:r>
              <a:rPr lang="en-GB" dirty="0"/>
              <a:t>Predict the most popular choice of wrong answer for each question</a:t>
            </a:r>
          </a:p>
          <a:p>
            <a:pPr lvl="1"/>
            <a:r>
              <a:rPr lang="en-GB" dirty="0"/>
              <a:t>Explain why a student may choose these answers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 can then reveal the answers (in reverse order, for drama), showcasing actual students explanations for the most popular wrong answers</a:t>
            </a:r>
          </a:p>
          <a:p>
            <a:endParaRPr lang="en-GB" dirty="0"/>
          </a:p>
          <a:p>
            <a:r>
              <a:rPr lang="en-GB" dirty="0"/>
              <a:t>My aim in doing this is to:</a:t>
            </a:r>
          </a:p>
          <a:p>
            <a:pPr lvl="1"/>
            <a:r>
              <a:rPr lang="en-GB" dirty="0"/>
              <a:t>Expose students to questions other students find difficult and support my students with them</a:t>
            </a:r>
          </a:p>
          <a:p>
            <a:pPr lvl="1"/>
            <a:r>
              <a:rPr lang="en-GB" dirty="0"/>
              <a:t>Help my students develop their ability to consider and explain other students’ misconceptions – a key skill required for those exam questions that require students to explain, describe, discuss, etc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find that setting this up as “Beat the Nation” provides those students with a competitive edge a nice incentive, and also takes the pressure off a little – “well, the rest of the country is struggling with these questions, so it is no surprise I find them tough, but I might as well give them a go…”</a:t>
            </a:r>
          </a:p>
          <a:p>
            <a:endParaRPr lang="en-GB" dirty="0"/>
          </a:p>
          <a:p>
            <a:r>
              <a:rPr lang="en-GB" dirty="0"/>
              <a:t>Feel free to play around with the structure to make it work for you.</a:t>
            </a:r>
          </a:p>
          <a:p>
            <a:endParaRPr lang="en-GB" dirty="0"/>
          </a:p>
          <a:p>
            <a:r>
              <a:rPr lang="en-GB" dirty="0"/>
              <a:t>I hope you and your students enjoy this and find it useful.</a:t>
            </a:r>
          </a:p>
        </p:txBody>
      </p:sp>
    </p:spTree>
    <p:extLst>
      <p:ext uri="{BB962C8B-B14F-4D97-AF65-F5344CB8AC3E}">
        <p14:creationId xmlns:p14="http://schemas.microsoft.com/office/powerpoint/2010/main" val="1629754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Scroll down the page and change Cohorts to Percentage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14B80-2CD7-43E4-A544-36B72FF2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788636"/>
            <a:ext cx="8178799" cy="216738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F7840A6-4217-41B9-8438-A1AC77DD4777}"/>
              </a:ext>
            </a:extLst>
          </p:cNvPr>
          <p:cNvSpPr/>
          <p:nvPr/>
        </p:nvSpPr>
        <p:spPr>
          <a:xfrm rot="19189074">
            <a:off x="1333848" y="2658388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76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 can then take a screen shot of this table so you have the relevant figures for each answer and paste them into your PowerPoint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14B80-2CD7-43E4-A544-36B72FF2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788636"/>
            <a:ext cx="8178799" cy="21673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269751-89FE-4043-87A0-B5523AC79F65}"/>
              </a:ext>
            </a:extLst>
          </p:cNvPr>
          <p:cNvSpPr/>
          <p:nvPr/>
        </p:nvSpPr>
        <p:spPr>
          <a:xfrm>
            <a:off x="3355596" y="3707934"/>
            <a:ext cx="2676088" cy="132546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093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Scroll further down the page to get to the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3EA48-ECC0-48AB-B308-26AA70BAA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40" y="1675227"/>
            <a:ext cx="697491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40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Choose the most popular wrong answer (in this case A), and change Likes to Longest reason (this tends to get better thought out answers)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EAAAD2-ABD4-4223-B70A-65BBEFA3D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27" y="1675227"/>
            <a:ext cx="7777345" cy="439419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3E76467C-78EE-4993-A19C-ABAFA51FD4F7}"/>
              </a:ext>
            </a:extLst>
          </p:cNvPr>
          <p:cNvSpPr/>
          <p:nvPr/>
        </p:nvSpPr>
        <p:spPr>
          <a:xfrm rot="14431512">
            <a:off x="507158" y="2373162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32B50B2-E966-497F-9EF0-FBA84720105A}"/>
              </a:ext>
            </a:extLst>
          </p:cNvPr>
          <p:cNvSpPr/>
          <p:nvPr/>
        </p:nvSpPr>
        <p:spPr>
          <a:xfrm rot="6877175">
            <a:off x="8376781" y="2965297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66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Read through the answers to find interesting ones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43686-1EF7-4583-8314-5E9B51DD3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97" y="1675227"/>
            <a:ext cx="673440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93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Copy and paste the text of the explanation and add it to your PowerPoint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936AD-32D0-4500-A7FE-8E19BBA2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95" y="1675227"/>
            <a:ext cx="678640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14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Repeat this for the other two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978D8-1A46-4F3B-863B-11BAD43AC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45" y="1675227"/>
            <a:ext cx="809990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19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6090D5F-01AF-4676-ADF9-09DA80A2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c 136">
            <a:extLst>
              <a:ext uri="{FF2B5EF4-FFF2-40B4-BE49-F238E27FC236}">
                <a16:creationId xmlns:a16="http://schemas.microsoft.com/office/drawing/2014/main" id="{129A6924-D08B-45DD-8219-D130D09C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7820" y="683791"/>
            <a:ext cx="2240924" cy="2987899"/>
          </a:xfrm>
          <a:prstGeom prst="arc">
            <a:avLst>
              <a:gd name="adj1" fmla="val 16200000"/>
              <a:gd name="adj2" fmla="val 2120553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966397" y="643467"/>
            <a:ext cx="3695002" cy="2866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you are done!</a:t>
            </a:r>
          </a:p>
        </p:txBody>
      </p:sp>
      <p:pic>
        <p:nvPicPr>
          <p:cNvPr id="1026" name="Picture 2" descr="Image result for clip art trophy">
            <a:extLst>
              <a:ext uri="{FF2B5EF4-FFF2-40B4-BE49-F238E27FC236}">
                <a16:creationId xmlns:a16="http://schemas.microsoft.com/office/drawing/2014/main" id="{049D4F87-C0D9-4C93-A678-BA28AAEC1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0"/>
          <a:stretch/>
        </p:blipFill>
        <p:spPr bwMode="auto">
          <a:xfrm>
            <a:off x="482599" y="721046"/>
            <a:ext cx="4001198" cy="5334930"/>
          </a:xfrm>
          <a:custGeom>
            <a:avLst/>
            <a:gdLst/>
            <a:ahLst/>
            <a:cxnLst/>
            <a:rect l="l" t="t" r="r" b="b"/>
            <a:pathLst>
              <a:path w="4048125" h="4048125">
                <a:moveTo>
                  <a:pt x="65094" y="0"/>
                </a:moveTo>
                <a:lnTo>
                  <a:pt x="3983031" y="0"/>
                </a:lnTo>
                <a:cubicBezTo>
                  <a:pt x="4018981" y="0"/>
                  <a:pt x="4048125" y="29144"/>
                  <a:pt x="4048125" y="65094"/>
                </a:cubicBezTo>
                <a:lnTo>
                  <a:pt x="4048125" y="3983031"/>
                </a:lnTo>
                <a:cubicBezTo>
                  <a:pt x="4048125" y="4018981"/>
                  <a:pt x="4018981" y="4048125"/>
                  <a:pt x="3983031" y="4048125"/>
                </a:cubicBezTo>
                <a:lnTo>
                  <a:pt x="65094" y="4048125"/>
                </a:lnTo>
                <a:cubicBezTo>
                  <a:pt x="29144" y="4048125"/>
                  <a:pt x="0" y="4018981"/>
                  <a:pt x="0" y="3983031"/>
                </a:cubicBezTo>
                <a:lnTo>
                  <a:pt x="0" y="65094"/>
                </a:lnTo>
                <a:cubicBezTo>
                  <a:pt x="0" y="29144"/>
                  <a:pt x="29144" y="0"/>
                  <a:pt x="650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01B0AB56-1C73-492F-9E03-DF7B546AF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2740" y="4381081"/>
            <a:ext cx="588732" cy="784976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717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60915-D8B6-4F03-89A0-7E8DAABDA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271" y="1012004"/>
            <a:ext cx="2562119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Revision Schemes of Work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32E64733-385D-45DE-AFA3-A8DD9EEBF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22951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87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8026" y="2664803"/>
            <a:ext cx="3483937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SATs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1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1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7D3CA0-5288-49DE-B8D4-80DD02C95C84}"/>
              </a:ext>
            </a:extLst>
          </p:cNvPr>
          <p:cNvSpPr txBox="1"/>
          <p:nvPr/>
        </p:nvSpPr>
        <p:spPr>
          <a:xfrm>
            <a:off x="4757706" y="3236429"/>
            <a:ext cx="4059124" cy="338554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white"/>
                </a:solidFill>
                <a:latin typeface="Calibri" panose="020F0502020204030204"/>
              </a:rPr>
              <a:t>1000s of students are struggling with these three questions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Can you get each question right?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Which </a:t>
            </a:r>
            <a:r>
              <a:rPr lang="en-GB" sz="1600" dirty="0">
                <a:solidFill>
                  <a:prstClr val="white"/>
                </a:solidFill>
                <a:latin typeface="Calibri" panose="020F0502020204030204"/>
              </a:rPr>
              <a:t>do you think is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worst answered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do you think is the most popular choice of wrong answer for each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Can you explain why other students might choose these wrong answers?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FF04054-AB9F-4EF7-A91D-4324740A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84" y="76200"/>
            <a:ext cx="4097046" cy="30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ABA6A4A-594F-4549-B3CA-B25A434CE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0" y="76199"/>
            <a:ext cx="4097046" cy="30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26DDD6F-2128-4FC3-BCD6-B4FF5011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0" y="3549186"/>
            <a:ext cx="4097047" cy="30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7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8E74BBE-D1CF-4224-9A19-29390A57F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6" y="335971"/>
            <a:ext cx="4464698" cy="334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89714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think the answer is C because 1/5 is 20 percent and 2/5 is 40 percent so all you do is add another 20 which is C 60 . I also know that 3/5 is 60 percent as a percentage but as a whole number it is 60 which is C	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861F8-26B1-43E4-A28B-3F8F8D253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883" y="1499586"/>
            <a:ext cx="4078381" cy="12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8FFB4F9-8EED-4C7E-B661-9C1B972C6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" y="434131"/>
            <a:ext cx="3993158" cy="299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DA03E9-7935-4145-A09B-553897BFA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86889"/>
            <a:ext cx="4125636" cy="1220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DDD72B-F5BE-49C9-A565-714E4792C4CB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779645-8B58-4DFC-8B70-1E57C8EDA235}"/>
              </a:ext>
            </a:extLst>
          </p:cNvPr>
          <p:cNvSpPr/>
          <p:nvPr/>
        </p:nvSpPr>
        <p:spPr>
          <a:xfrm>
            <a:off x="1614881" y="4439230"/>
            <a:ext cx="6908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think this, because the colored triangles, refer to the shaded area. In total, there are 9 squares overall, and 6 of them are shaded in. The question though, asks which portion IS NOT shaded, which is the three squares. so 3 out of 9 squares are not shaded	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C408544-4061-4AF8-BA46-DDA6CB479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1" y="489619"/>
            <a:ext cx="4026716" cy="302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434D01-5259-4DA6-BB5D-4B49E7D4E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66559"/>
            <a:ext cx="4263481" cy="1268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5DC8D0-5562-41FA-888E-AF2192E2F9D1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0094A1-CA93-492F-9F1D-23F0D97807E5}"/>
              </a:ext>
            </a:extLst>
          </p:cNvPr>
          <p:cNvSpPr/>
          <p:nvPr/>
        </p:nvSpPr>
        <p:spPr>
          <a:xfrm>
            <a:off x="1614881" y="4504671"/>
            <a:ext cx="6908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think it is 4 because whatever you do to the top you do to the bottom. So on the bottom you added 5 from 10 to get to 15. You have to work out how what number you 5 to </a:t>
            </a:r>
            <a:r>
              <a:rPr lang="en-US" dirty="0" err="1">
                <a:solidFill>
                  <a:schemeClr val="bg1"/>
                </a:solidFill>
              </a:rPr>
              <a:t>to</a:t>
            </a:r>
            <a:r>
              <a:rPr lang="en-US" dirty="0">
                <a:solidFill>
                  <a:schemeClr val="bg1"/>
                </a:solidFill>
              </a:rPr>
              <a:t> get to 9. So I took away 5 from it and got 4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4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4122" y="3075863"/>
            <a:ext cx="3483937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GCSE Foundation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1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8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1281</Words>
  <Application>Microsoft Office PowerPoint</Application>
  <PresentationFormat>On-screen Show (4:3)</PresentationFormat>
  <Paragraphs>105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1_Office Theme</vt:lpstr>
      <vt:lpstr>Beat the nation!  Week 1</vt:lpstr>
      <vt:lpstr>Beat the Nation:  Week 1</vt:lpstr>
      <vt:lpstr>Beat the Nation: Overview</vt:lpstr>
      <vt:lpstr>Beat the nation!  SATs  Week 1</vt:lpstr>
      <vt:lpstr>PowerPoint Presentation</vt:lpstr>
      <vt:lpstr>PowerPoint Presentation</vt:lpstr>
      <vt:lpstr>PowerPoint Presentation</vt:lpstr>
      <vt:lpstr>PowerPoint Presentation</vt:lpstr>
      <vt:lpstr>Beat the nation!  GCSE Foundation  Week 1</vt:lpstr>
      <vt:lpstr>PowerPoint Presentation</vt:lpstr>
      <vt:lpstr>PowerPoint Presentation</vt:lpstr>
      <vt:lpstr>PowerPoint Presentation</vt:lpstr>
      <vt:lpstr>PowerPoint Presentation</vt:lpstr>
      <vt:lpstr>Beat the nation!  GCSE Higher  Week 1</vt:lpstr>
      <vt:lpstr>PowerPoint Presentation</vt:lpstr>
      <vt:lpstr>PowerPoint Presentation</vt:lpstr>
      <vt:lpstr>PowerPoint Presentation</vt:lpstr>
      <vt:lpstr>PowerPoint Presentation</vt:lpstr>
      <vt:lpstr>Beat the Nation: How to find the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Revision Schemes of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 the nation!  Week 1</dc:title>
  <dc:creator>Craig Barton</dc:creator>
  <cp:lastModifiedBy>Craig Barton</cp:lastModifiedBy>
  <cp:revision>10</cp:revision>
  <dcterms:created xsi:type="dcterms:W3CDTF">2020-02-25T09:17:48Z</dcterms:created>
  <dcterms:modified xsi:type="dcterms:W3CDTF">2020-02-25T16:25:58Z</dcterms:modified>
</cp:coreProperties>
</file>