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7" r:id="rId6"/>
    <p:sldId id="275" r:id="rId7"/>
    <p:sldId id="260" r:id="rId8"/>
    <p:sldId id="261" r:id="rId9"/>
    <p:sldId id="276" r:id="rId10"/>
    <p:sldId id="262" r:id="rId11"/>
    <p:sldId id="271" r:id="rId12"/>
    <p:sldId id="272" r:id="rId13"/>
    <p:sldId id="273" r:id="rId14"/>
    <p:sldId id="263" r:id="rId15"/>
    <p:sldId id="277" r:id="rId16"/>
    <p:sldId id="265" r:id="rId17"/>
    <p:sldId id="266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5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4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9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7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5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8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3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8832-AE1B-4F8A-A442-CC273641BD7B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8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Basic Arithmetic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1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3.bp.blogspot.com/-Q7mPBc6BycY/Tt_aDEzQo9I/AAAAAAAACvg/KogSWC1wujI/s1600/Picture5+%25282%25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" y="260648"/>
            <a:ext cx="857485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2.bp.blogspot.com/-h9Cad_IO-IY/U3kfep05BFI/AAAAAAAANZQ/gP05fuf2Wb4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90" y="149796"/>
            <a:ext cx="8448874" cy="666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81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4.bp.blogspot.com/-hKln3knc73Q/U4Kmhdu-owI/AAAAAAAANfc/qPHjUuT3pjA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-62487"/>
            <a:ext cx="8709032" cy="673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58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1.bp.blogspot.com/-hgrJ5g78OXc/U21I8-SXLcI/AAAAAAAANXg/jYR2xmLIeoU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3" y="-22585"/>
            <a:ext cx="8920613" cy="669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34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3.bp.blogspot.com/-FEtmh2Iwhyc/Tt_aDxhXSCI/AAAAAAAACvo/DMsF8RHDAE8/s1600/Pictur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32656"/>
            <a:ext cx="90475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Division Activities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7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-2l7O32Aht2A/Tt_aEVA4lWI/AAAAAAAACvw/aN00QCWEuZo/s1600/Pic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" y="332656"/>
            <a:ext cx="9020175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32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an-9_BHxMy8/Tt_aFN8YZtI/AAAAAAAACv4/wag_qn1y2fo/s1600/Pictur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32656"/>
            <a:ext cx="880500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3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-bdJO-IaVvQ/UR04dcw9SfI/AAAAAAAAI2w/zzQz2FcgDd8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" y="260648"/>
            <a:ext cx="920113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42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4u5C6m-LK40/UR04dZ7H23I/AAAAAAAAI20/Vu_m_rI1d_Y/s1600/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239373" cy="563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39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Addition Activities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19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-oKEpFlNqGFI/UR04dgfjziI/AAAAAAAAI24/1l2_j08zaYU/s1600/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21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U62GP5uqMaA/Tt_aAIxpVMI/AAAAAAAACvE/c6MSdwAT5OU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60648"/>
            <a:ext cx="892420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7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04aQTc_MC5Y/Tt_aBDnQQpI/AAAAAAAACvM/bRUJlFoxTBY/s1600/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2" y="404664"/>
            <a:ext cx="8878215" cy="631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X16wC2h9KdM/UkiPO-emb4I/AAAAAAAAK7s/47nmvwu1tgE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8969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5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Subtraction Activities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7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2UQq6wbswbI/Tt_aBmYuTPI/AAAAAAAACvQ/pkhkGdHs4Nk/s1600/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72144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9gSlN4kAkRQ/Tt_aCRziM6I/AAAAAAAACvY/OPVvx0Ihvks/s1600/Pic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45975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Multiplication Activities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76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On-screen Show (4:3)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Basic Arithmetic</vt:lpstr>
      <vt:lpstr>Addition Activities</vt:lpstr>
      <vt:lpstr>PowerPoint Presentation</vt:lpstr>
      <vt:lpstr>PowerPoint Presentation</vt:lpstr>
      <vt:lpstr>PowerPoint Presentation</vt:lpstr>
      <vt:lpstr>Subtraction Activities</vt:lpstr>
      <vt:lpstr>PowerPoint Presentation</vt:lpstr>
      <vt:lpstr>PowerPoint Presentation</vt:lpstr>
      <vt:lpstr>Multiplication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Division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Puzzles</dc:title>
  <dc:creator>Craig Barton</dc:creator>
  <cp:lastModifiedBy>Craig</cp:lastModifiedBy>
  <cp:revision>10</cp:revision>
  <dcterms:created xsi:type="dcterms:W3CDTF">2013-03-20T10:07:23Z</dcterms:created>
  <dcterms:modified xsi:type="dcterms:W3CDTF">2014-07-01T09:08:42Z</dcterms:modified>
</cp:coreProperties>
</file>